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2"/>
  </p:notesMasterIdLst>
  <p:sldIdLst>
    <p:sldId id="259" r:id="rId2"/>
    <p:sldId id="260" r:id="rId3"/>
    <p:sldId id="261" r:id="rId4"/>
    <p:sldId id="271" r:id="rId5"/>
    <p:sldId id="284" r:id="rId6"/>
    <p:sldId id="263" r:id="rId7"/>
    <p:sldId id="267" r:id="rId8"/>
    <p:sldId id="268" r:id="rId9"/>
    <p:sldId id="269" r:id="rId10"/>
    <p:sldId id="270" r:id="rId11"/>
    <p:sldId id="272" r:id="rId12"/>
    <p:sldId id="273" r:id="rId13"/>
    <p:sldId id="274" r:id="rId14"/>
    <p:sldId id="276" r:id="rId15"/>
    <p:sldId id="277" r:id="rId16"/>
    <p:sldId id="275" r:id="rId17"/>
    <p:sldId id="278" r:id="rId18"/>
    <p:sldId id="280" r:id="rId19"/>
    <p:sldId id="281" r:id="rId20"/>
    <p:sldId id="279" r:id="rId21"/>
    <p:sldId id="283" r:id="rId22"/>
    <p:sldId id="282" r:id="rId23"/>
    <p:sldId id="266" r:id="rId24"/>
    <p:sldId id="265" r:id="rId25"/>
    <p:sldId id="285" r:id="rId26"/>
    <p:sldId id="286" r:id="rId27"/>
    <p:sldId id="287" r:id="rId28"/>
    <p:sldId id="288" r:id="rId29"/>
    <p:sldId id="289" r:id="rId30"/>
    <p:sldId id="264" r:id="rId31"/>
  </p:sldIdLst>
  <p:sldSz cx="12192000" cy="6858000"/>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904881-CA44-4D7C-BD22-DA680768B4D2}" v="105" dt="2025-04-21T22:20:14.0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928" autoAdjust="0"/>
  </p:normalViewPr>
  <p:slideViewPr>
    <p:cSldViewPr snapToGrid="0">
      <p:cViewPr varScale="1">
        <p:scale>
          <a:sx n="63" d="100"/>
          <a:sy n="63" d="100"/>
        </p:scale>
        <p:origin x="1454" y="2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da Karimi" userId="d7eef2209f19379e" providerId="LiveId" clId="{BF904881-CA44-4D7C-BD22-DA680768B4D2}"/>
    <pc:docChg chg="undo redo custSel addSld delSld modSld sldOrd modNotesMaster">
      <pc:chgData name="Ida Karimi" userId="d7eef2209f19379e" providerId="LiveId" clId="{BF904881-CA44-4D7C-BD22-DA680768B4D2}" dt="2025-04-21T22:18:28.641" v="3174" actId="20577"/>
      <pc:docMkLst>
        <pc:docMk/>
      </pc:docMkLst>
      <pc:sldChg chg="addSp delSp del delDesignElem">
        <pc:chgData name="Ida Karimi" userId="d7eef2209f19379e" providerId="LiveId" clId="{BF904881-CA44-4D7C-BD22-DA680768B4D2}" dt="2025-04-21T00:40:08.071" v="144" actId="2696"/>
        <pc:sldMkLst>
          <pc:docMk/>
          <pc:sldMk cId="4109848198" sldId="257"/>
        </pc:sldMkLst>
        <pc:spChg chg="add del">
          <ac:chgData name="Ida Karimi" userId="d7eef2209f19379e" providerId="LiveId" clId="{BF904881-CA44-4D7C-BD22-DA680768B4D2}" dt="2025-04-21T00:37:39.507" v="136"/>
          <ac:spMkLst>
            <pc:docMk/>
            <pc:sldMk cId="4109848198" sldId="257"/>
            <ac:spMk id="5" creationId="{B6CDA21F-E7AF-4C75-8395-33F58D5B0E45}"/>
          </ac:spMkLst>
        </pc:spChg>
        <pc:spChg chg="add del">
          <ac:chgData name="Ida Karimi" userId="d7eef2209f19379e" providerId="LiveId" clId="{BF904881-CA44-4D7C-BD22-DA680768B4D2}" dt="2025-04-21T00:37:39.507" v="136"/>
          <ac:spMkLst>
            <pc:docMk/>
            <pc:sldMk cId="4109848198" sldId="257"/>
            <ac:spMk id="16" creationId="{D5B0017B-2ECA-49AF-B397-DC140825DF8D}"/>
          </ac:spMkLst>
        </pc:spChg>
        <pc:grpChg chg="add del">
          <ac:chgData name="Ida Karimi" userId="d7eef2209f19379e" providerId="LiveId" clId="{BF904881-CA44-4D7C-BD22-DA680768B4D2}" dt="2025-04-21T00:37:39.507" v="136"/>
          <ac:grpSpMkLst>
            <pc:docMk/>
            <pc:sldMk cId="4109848198" sldId="257"/>
            <ac:grpSpMk id="6" creationId="{AE1C45F0-260A-458C-96ED-C1F6D2151219}"/>
          </ac:grpSpMkLst>
        </pc:grpChg>
        <pc:cxnChg chg="add del">
          <ac:chgData name="Ida Karimi" userId="d7eef2209f19379e" providerId="LiveId" clId="{BF904881-CA44-4D7C-BD22-DA680768B4D2}" dt="2025-04-21T00:37:39.507" v="136"/>
          <ac:cxnSpMkLst>
            <pc:docMk/>
            <pc:sldMk cId="4109848198" sldId="257"/>
            <ac:cxnSpMk id="18" creationId="{6CF1BAF6-AD41-4082-B212-8A1F9A2E8779}"/>
          </ac:cxnSpMkLst>
        </pc:cxnChg>
      </pc:sldChg>
      <pc:sldChg chg="addSp delSp modSp mod setBg delDesignElem modNotesTx">
        <pc:chgData name="Ida Karimi" userId="d7eef2209f19379e" providerId="LiveId" clId="{BF904881-CA44-4D7C-BD22-DA680768B4D2}" dt="2025-04-21T19:37:18.425" v="3095" actId="255"/>
        <pc:sldMkLst>
          <pc:docMk/>
          <pc:sldMk cId="4151820212" sldId="259"/>
        </pc:sldMkLst>
        <pc:spChg chg="mod">
          <ac:chgData name="Ida Karimi" userId="d7eef2209f19379e" providerId="LiveId" clId="{BF904881-CA44-4D7C-BD22-DA680768B4D2}" dt="2025-04-21T06:27:16.389" v="2231"/>
          <ac:spMkLst>
            <pc:docMk/>
            <pc:sldMk cId="4151820212" sldId="259"/>
            <ac:spMk id="2" creationId="{4A888415-F5BF-60BC-D267-C5D847CA2978}"/>
          </ac:spMkLst>
        </pc:spChg>
        <pc:spChg chg="mod">
          <ac:chgData name="Ida Karimi" userId="d7eef2209f19379e" providerId="LiveId" clId="{BF904881-CA44-4D7C-BD22-DA680768B4D2}" dt="2025-04-21T17:49:48.019" v="2544" actId="1076"/>
          <ac:spMkLst>
            <pc:docMk/>
            <pc:sldMk cId="4151820212" sldId="259"/>
            <ac:spMk id="4" creationId="{028511B8-C0FD-6D10-C38D-03B598DDA57D}"/>
          </ac:spMkLst>
        </pc:spChg>
        <pc:spChg chg="add del">
          <ac:chgData name="Ida Karimi" userId="d7eef2209f19379e" providerId="LiveId" clId="{BF904881-CA44-4D7C-BD22-DA680768B4D2}" dt="2025-04-21T06:26:32.314" v="2210" actId="26606"/>
          <ac:spMkLst>
            <pc:docMk/>
            <pc:sldMk cId="4151820212" sldId="259"/>
            <ac:spMk id="7" creationId="{4025239F-A6FB-43A8-BD4A-3FB7C0B48DF5}"/>
          </ac:spMkLst>
        </pc:spChg>
        <pc:spChg chg="add del">
          <ac:chgData name="Ida Karimi" userId="d7eef2209f19379e" providerId="LiveId" clId="{BF904881-CA44-4D7C-BD22-DA680768B4D2}" dt="2025-04-21T06:27:19.667" v="2232"/>
          <ac:spMkLst>
            <pc:docMk/>
            <pc:sldMk cId="4151820212" sldId="259"/>
            <ac:spMk id="10" creationId="{117AB3D3-3C9C-4DED-809A-78734805B895}"/>
          </ac:spMkLst>
        </pc:spChg>
        <pc:spChg chg="add del">
          <ac:chgData name="Ida Karimi" userId="d7eef2209f19379e" providerId="LiveId" clId="{BF904881-CA44-4D7C-BD22-DA680768B4D2}" dt="2025-04-21T06:27:19.667" v="2232"/>
          <ac:spMkLst>
            <pc:docMk/>
            <pc:sldMk cId="4151820212" sldId="259"/>
            <ac:spMk id="12" creationId="{3A9A4357-BD1D-4622-A4FE-766E6AB8DE84}"/>
          </ac:spMkLst>
        </pc:spChg>
        <pc:spChg chg="add del">
          <ac:chgData name="Ida Karimi" userId="d7eef2209f19379e" providerId="LiveId" clId="{BF904881-CA44-4D7C-BD22-DA680768B4D2}" dt="2025-04-21T06:27:19.667" v="2232"/>
          <ac:spMkLst>
            <pc:docMk/>
            <pc:sldMk cId="4151820212" sldId="259"/>
            <ac:spMk id="14" creationId="{E659831F-0D9A-4C63-9EBB-8435B85A440F}"/>
          </ac:spMkLst>
        </pc:spChg>
        <pc:spChg chg="add del">
          <ac:chgData name="Ida Karimi" userId="d7eef2209f19379e" providerId="LiveId" clId="{BF904881-CA44-4D7C-BD22-DA680768B4D2}" dt="2025-04-21T06:27:19.667" v="2232"/>
          <ac:spMkLst>
            <pc:docMk/>
            <pc:sldMk cId="4151820212" sldId="259"/>
            <ac:spMk id="16" creationId="{E6995CE5-F890-4ABA-82A2-26507CE8D2A3}"/>
          </ac:spMkLst>
        </pc:spChg>
        <pc:picChg chg="mod">
          <ac:chgData name="Ida Karimi" userId="d7eef2209f19379e" providerId="LiveId" clId="{BF904881-CA44-4D7C-BD22-DA680768B4D2}" dt="2025-04-21T17:49:27.604" v="2539" actId="14100"/>
          <ac:picMkLst>
            <pc:docMk/>
            <pc:sldMk cId="4151820212" sldId="259"/>
            <ac:picMk id="5" creationId="{28DEED74-B938-4760-961A-FEA4D71E7C63}"/>
          </ac:picMkLst>
        </pc:picChg>
      </pc:sldChg>
      <pc:sldChg chg="addSp delSp modSp mod setClrOvrMap delDesignElem modNotesTx">
        <pc:chgData name="Ida Karimi" userId="d7eef2209f19379e" providerId="LiveId" clId="{BF904881-CA44-4D7C-BD22-DA680768B4D2}" dt="2025-04-21T19:37:54.797" v="3099" actId="108"/>
        <pc:sldMkLst>
          <pc:docMk/>
          <pc:sldMk cId="95832488" sldId="260"/>
        </pc:sldMkLst>
        <pc:spChg chg="mod">
          <ac:chgData name="Ida Karimi" userId="d7eef2209f19379e" providerId="LiveId" clId="{BF904881-CA44-4D7C-BD22-DA680768B4D2}" dt="2025-04-21T06:26:32.028" v="2209" actId="26606"/>
          <ac:spMkLst>
            <pc:docMk/>
            <pc:sldMk cId="95832488" sldId="260"/>
            <ac:spMk id="2" creationId="{DB62406C-412D-D2EE-C34A-14B9F452626C}"/>
          </ac:spMkLst>
        </pc:spChg>
        <pc:spChg chg="mod">
          <ac:chgData name="Ida Karimi" userId="d7eef2209f19379e" providerId="LiveId" clId="{BF904881-CA44-4D7C-BD22-DA680768B4D2}" dt="2025-04-21T06:26:32.028" v="2209" actId="26606"/>
          <ac:spMkLst>
            <pc:docMk/>
            <pc:sldMk cId="95832488" sldId="260"/>
            <ac:spMk id="4" creationId="{F039902C-2D68-7ECA-0C2A-0052C3043738}"/>
          </ac:spMkLst>
        </pc:spChg>
        <pc:spChg chg="add del">
          <ac:chgData name="Ida Karimi" userId="d7eef2209f19379e" providerId="LiveId" clId="{BF904881-CA44-4D7C-BD22-DA680768B4D2}" dt="2025-04-21T06:26:32.028" v="2209" actId="26606"/>
          <ac:spMkLst>
            <pc:docMk/>
            <pc:sldMk cId="95832488" sldId="260"/>
            <ac:spMk id="7" creationId="{4025239F-A6FB-43A8-BD4A-3FB7C0B48DF5}"/>
          </ac:spMkLst>
        </pc:spChg>
        <pc:spChg chg="add del">
          <ac:chgData name="Ida Karimi" userId="d7eef2209f19379e" providerId="LiveId" clId="{BF904881-CA44-4D7C-BD22-DA680768B4D2}" dt="2025-04-21T06:26:32.028" v="2209" actId="26606"/>
          <ac:spMkLst>
            <pc:docMk/>
            <pc:sldMk cId="95832488" sldId="260"/>
            <ac:spMk id="8" creationId="{9A457F22-2034-4200-B6E4-5B8372AAC226}"/>
          </ac:spMkLst>
        </pc:spChg>
        <pc:spChg chg="add del">
          <ac:chgData name="Ida Karimi" userId="d7eef2209f19379e" providerId="LiveId" clId="{BF904881-CA44-4D7C-BD22-DA680768B4D2}" dt="2025-04-21T06:26:32.028" v="2209" actId="26606"/>
          <ac:spMkLst>
            <pc:docMk/>
            <pc:sldMk cId="95832488" sldId="260"/>
            <ac:spMk id="9" creationId="{A9DA7986-F4F5-4F92-94A3-343B2D72001D}"/>
          </ac:spMkLst>
        </pc:spChg>
        <pc:spChg chg="add del">
          <ac:chgData name="Ida Karimi" userId="d7eef2209f19379e" providerId="LiveId" clId="{BF904881-CA44-4D7C-BD22-DA680768B4D2}" dt="2025-04-21T06:27:19.667" v="2232"/>
          <ac:spMkLst>
            <pc:docMk/>
            <pc:sldMk cId="95832488" sldId="260"/>
            <ac:spMk id="10" creationId="{201CC55D-ED54-4C5C-95E6-10947BD1103B}"/>
          </ac:spMkLst>
        </pc:spChg>
        <pc:spChg chg="add del">
          <ac:chgData name="Ida Karimi" userId="d7eef2209f19379e" providerId="LiveId" clId="{BF904881-CA44-4D7C-BD22-DA680768B4D2}" dt="2025-04-21T06:26:32.028" v="2209" actId="26606"/>
          <ac:spMkLst>
            <pc:docMk/>
            <pc:sldMk cId="95832488" sldId="260"/>
            <ac:spMk id="11" creationId="{428E76FD-76EE-4DE6-BBA4-EEA6E4B98CD0}"/>
          </ac:spMkLst>
        </pc:spChg>
        <pc:spChg chg="add del">
          <ac:chgData name="Ida Karimi" userId="d7eef2209f19379e" providerId="LiveId" clId="{BF904881-CA44-4D7C-BD22-DA680768B4D2}" dt="2025-04-21T06:27:19.667" v="2232"/>
          <ac:spMkLst>
            <pc:docMk/>
            <pc:sldMk cId="95832488" sldId="260"/>
            <ac:spMk id="16" creationId="{3873B707-463F-40B0-8227-E8CC6C67EB25}"/>
          </ac:spMkLst>
        </pc:spChg>
        <pc:spChg chg="add del">
          <ac:chgData name="Ida Karimi" userId="d7eef2209f19379e" providerId="LiveId" clId="{BF904881-CA44-4D7C-BD22-DA680768B4D2}" dt="2025-04-21T06:27:19.667" v="2232"/>
          <ac:spMkLst>
            <pc:docMk/>
            <pc:sldMk cId="95832488" sldId="260"/>
            <ac:spMk id="18" creationId="{C13237C8-E62C-4F0D-A318-BD6FB6C2D138}"/>
          </ac:spMkLst>
        </pc:spChg>
        <pc:spChg chg="add del">
          <ac:chgData name="Ida Karimi" userId="d7eef2209f19379e" providerId="LiveId" clId="{BF904881-CA44-4D7C-BD22-DA680768B4D2}" dt="2025-04-21T06:27:19.667" v="2232"/>
          <ac:spMkLst>
            <pc:docMk/>
            <pc:sldMk cId="95832488" sldId="260"/>
            <ac:spMk id="20" creationId="{19C9EAEA-39D0-4B0E-A0EB-51E7B26740B1}"/>
          </ac:spMkLst>
        </pc:spChg>
        <pc:grpChg chg="add del">
          <ac:chgData name="Ida Karimi" userId="d7eef2209f19379e" providerId="LiveId" clId="{BF904881-CA44-4D7C-BD22-DA680768B4D2}" dt="2025-04-21T06:27:19.667" v="2232"/>
          <ac:grpSpMkLst>
            <pc:docMk/>
            <pc:sldMk cId="95832488" sldId="260"/>
            <ac:grpSpMk id="12" creationId="{1DE889C7-FAD6-4397-98E2-05D503484459}"/>
          </ac:grpSpMkLst>
        </pc:grpChg>
        <pc:picChg chg="mod ord">
          <ac:chgData name="Ida Karimi" userId="d7eef2209f19379e" providerId="LiveId" clId="{BF904881-CA44-4D7C-BD22-DA680768B4D2}" dt="2025-04-21T06:26:32.028" v="2209" actId="26606"/>
          <ac:picMkLst>
            <pc:docMk/>
            <pc:sldMk cId="95832488" sldId="260"/>
            <ac:picMk id="5" creationId="{F0906D03-D2DE-483A-AC38-AAE12BB5FA89}"/>
          </ac:picMkLst>
        </pc:picChg>
      </pc:sldChg>
      <pc:sldChg chg="addSp delSp modSp mod setClrOvrMap delDesignElem modNotesTx">
        <pc:chgData name="Ida Karimi" userId="d7eef2209f19379e" providerId="LiveId" clId="{BF904881-CA44-4D7C-BD22-DA680768B4D2}" dt="2025-04-21T19:37:58.686" v="3100" actId="108"/>
        <pc:sldMkLst>
          <pc:docMk/>
          <pc:sldMk cId="2844407477" sldId="261"/>
        </pc:sldMkLst>
        <pc:spChg chg="mod">
          <ac:chgData name="Ida Karimi" userId="d7eef2209f19379e" providerId="LiveId" clId="{BF904881-CA44-4D7C-BD22-DA680768B4D2}" dt="2025-04-21T06:26:31.724" v="2208" actId="26606"/>
          <ac:spMkLst>
            <pc:docMk/>
            <pc:sldMk cId="2844407477" sldId="261"/>
            <ac:spMk id="2" creationId="{DCADA9BF-22D9-1AB6-37E2-79A1F1AEE355}"/>
          </ac:spMkLst>
        </pc:spChg>
        <pc:spChg chg="mod">
          <ac:chgData name="Ida Karimi" userId="d7eef2209f19379e" providerId="LiveId" clId="{BF904881-CA44-4D7C-BD22-DA680768B4D2}" dt="2025-04-21T06:26:31.724" v="2208" actId="26606"/>
          <ac:spMkLst>
            <pc:docMk/>
            <pc:sldMk cId="2844407477" sldId="261"/>
            <ac:spMk id="4" creationId="{009A87FC-2ABE-DCE2-7EA4-A34C3AF83D16}"/>
          </ac:spMkLst>
        </pc:spChg>
        <pc:spChg chg="add del">
          <ac:chgData name="Ida Karimi" userId="d7eef2209f19379e" providerId="LiveId" clId="{BF904881-CA44-4D7C-BD22-DA680768B4D2}" dt="2025-04-21T06:26:31.724" v="2208" actId="26606"/>
          <ac:spMkLst>
            <pc:docMk/>
            <pc:sldMk cId="2844407477" sldId="261"/>
            <ac:spMk id="10" creationId="{4025239F-A6FB-43A8-BD4A-3FB7C0B48DF5}"/>
          </ac:spMkLst>
        </pc:spChg>
        <pc:spChg chg="add del">
          <ac:chgData name="Ida Karimi" userId="d7eef2209f19379e" providerId="LiveId" clId="{BF904881-CA44-4D7C-BD22-DA680768B4D2}" dt="2025-04-21T06:26:31.724" v="2208" actId="26606"/>
          <ac:spMkLst>
            <pc:docMk/>
            <pc:sldMk cId="2844407477" sldId="261"/>
            <ac:spMk id="12" creationId="{9A457F22-2034-4200-B6E4-5B8372AAC226}"/>
          </ac:spMkLst>
        </pc:spChg>
        <pc:spChg chg="add del">
          <ac:chgData name="Ida Karimi" userId="d7eef2209f19379e" providerId="LiveId" clId="{BF904881-CA44-4D7C-BD22-DA680768B4D2}" dt="2025-04-21T06:26:31.724" v="2208" actId="26606"/>
          <ac:spMkLst>
            <pc:docMk/>
            <pc:sldMk cId="2844407477" sldId="261"/>
            <ac:spMk id="14" creationId="{A9DA7986-F4F5-4F92-94A3-343B2D72001D}"/>
          </ac:spMkLst>
        </pc:spChg>
        <pc:spChg chg="add del">
          <ac:chgData name="Ida Karimi" userId="d7eef2209f19379e" providerId="LiveId" clId="{BF904881-CA44-4D7C-BD22-DA680768B4D2}" dt="2025-04-21T06:26:31.724" v="2208" actId="26606"/>
          <ac:spMkLst>
            <pc:docMk/>
            <pc:sldMk cId="2844407477" sldId="261"/>
            <ac:spMk id="16" creationId="{428E76FD-76EE-4DE6-BBA4-EEA6E4B98CD0}"/>
          </ac:spMkLst>
        </pc:spChg>
        <pc:spChg chg="add del">
          <ac:chgData name="Ida Karimi" userId="d7eef2209f19379e" providerId="LiveId" clId="{BF904881-CA44-4D7C-BD22-DA680768B4D2}" dt="2025-04-21T06:27:19.667" v="2232"/>
          <ac:spMkLst>
            <pc:docMk/>
            <pc:sldMk cId="2844407477" sldId="261"/>
            <ac:spMk id="21" creationId="{6EFC920F-B85A-4068-BD93-41064EDE93D3}"/>
          </ac:spMkLst>
        </pc:spChg>
        <pc:spChg chg="add del">
          <ac:chgData name="Ida Karimi" userId="d7eef2209f19379e" providerId="LiveId" clId="{BF904881-CA44-4D7C-BD22-DA680768B4D2}" dt="2025-04-21T06:27:19.667" v="2232"/>
          <ac:spMkLst>
            <pc:docMk/>
            <pc:sldMk cId="2844407477" sldId="261"/>
            <ac:spMk id="27" creationId="{CBC4F608-B4B8-48C3-9572-C0F061B1CD99}"/>
          </ac:spMkLst>
        </pc:spChg>
        <pc:spChg chg="add del">
          <ac:chgData name="Ida Karimi" userId="d7eef2209f19379e" providerId="LiveId" clId="{BF904881-CA44-4D7C-BD22-DA680768B4D2}" dt="2025-04-21T06:27:19.667" v="2232"/>
          <ac:spMkLst>
            <pc:docMk/>
            <pc:sldMk cId="2844407477" sldId="261"/>
            <ac:spMk id="29" creationId="{1382A32C-5B0C-4B1C-A074-76C6DBCC9F87}"/>
          </ac:spMkLst>
        </pc:spChg>
        <pc:grpChg chg="add del">
          <ac:chgData name="Ida Karimi" userId="d7eef2209f19379e" providerId="LiveId" clId="{BF904881-CA44-4D7C-BD22-DA680768B4D2}" dt="2025-04-21T06:27:19.667" v="2232"/>
          <ac:grpSpMkLst>
            <pc:docMk/>
            <pc:sldMk cId="2844407477" sldId="261"/>
            <ac:grpSpMk id="23" creationId="{1C559108-BBAE-426C-8564-051D2BA6DDC8}"/>
          </ac:grpSpMkLst>
        </pc:grpChg>
        <pc:picChg chg="mod ord">
          <ac:chgData name="Ida Karimi" userId="d7eef2209f19379e" providerId="LiveId" clId="{BF904881-CA44-4D7C-BD22-DA680768B4D2}" dt="2025-04-21T06:26:31.724" v="2208" actId="26606"/>
          <ac:picMkLst>
            <pc:docMk/>
            <pc:sldMk cId="2844407477" sldId="261"/>
            <ac:picMk id="5" creationId="{0796B556-49FE-4E4C-96B7-9D67143BF608}"/>
          </ac:picMkLst>
        </pc:picChg>
      </pc:sldChg>
      <pc:sldChg chg="addSp delSp modSp del mod delDesignElem">
        <pc:chgData name="Ida Karimi" userId="d7eef2209f19379e" providerId="LiveId" clId="{BF904881-CA44-4D7C-BD22-DA680768B4D2}" dt="2025-04-21T01:09:36.768" v="351" actId="2696"/>
        <pc:sldMkLst>
          <pc:docMk/>
          <pc:sldMk cId="2790854676" sldId="262"/>
        </pc:sldMkLst>
        <pc:spChg chg="mod">
          <ac:chgData name="Ida Karimi" userId="d7eef2209f19379e" providerId="LiveId" clId="{BF904881-CA44-4D7C-BD22-DA680768B4D2}" dt="2025-04-21T01:09:13.342" v="347"/>
          <ac:spMkLst>
            <pc:docMk/>
            <pc:sldMk cId="2790854676" sldId="262"/>
            <ac:spMk id="4" creationId="{2C51A5C3-86F5-C7FA-CB9F-5E8DA3AC4A39}"/>
          </ac:spMkLst>
        </pc:spChg>
        <pc:spChg chg="add del">
          <ac:chgData name="Ida Karimi" userId="d7eef2209f19379e" providerId="LiveId" clId="{BF904881-CA44-4D7C-BD22-DA680768B4D2}" dt="2025-04-21T00:37:39.507" v="136"/>
          <ac:spMkLst>
            <pc:docMk/>
            <pc:sldMk cId="2790854676" sldId="262"/>
            <ac:spMk id="10" creationId="{201CC55D-ED54-4C5C-95E6-10947BD1103B}"/>
          </ac:spMkLst>
        </pc:spChg>
        <pc:spChg chg="add del">
          <ac:chgData name="Ida Karimi" userId="d7eef2209f19379e" providerId="LiveId" clId="{BF904881-CA44-4D7C-BD22-DA680768B4D2}" dt="2025-04-21T00:37:39.507" v="136"/>
          <ac:spMkLst>
            <pc:docMk/>
            <pc:sldMk cId="2790854676" sldId="262"/>
            <ac:spMk id="16" creationId="{3873B707-463F-40B0-8227-E8CC6C67EB25}"/>
          </ac:spMkLst>
        </pc:spChg>
        <pc:spChg chg="add del">
          <ac:chgData name="Ida Karimi" userId="d7eef2209f19379e" providerId="LiveId" clId="{BF904881-CA44-4D7C-BD22-DA680768B4D2}" dt="2025-04-21T00:37:39.507" v="136"/>
          <ac:spMkLst>
            <pc:docMk/>
            <pc:sldMk cId="2790854676" sldId="262"/>
            <ac:spMk id="18" creationId="{C13237C8-E62C-4F0D-A318-BD6FB6C2D138}"/>
          </ac:spMkLst>
        </pc:spChg>
        <pc:spChg chg="add del">
          <ac:chgData name="Ida Karimi" userId="d7eef2209f19379e" providerId="LiveId" clId="{BF904881-CA44-4D7C-BD22-DA680768B4D2}" dt="2025-04-21T00:37:39.507" v="136"/>
          <ac:spMkLst>
            <pc:docMk/>
            <pc:sldMk cId="2790854676" sldId="262"/>
            <ac:spMk id="20" creationId="{19C9EAEA-39D0-4B0E-A0EB-51E7B26740B1}"/>
          </ac:spMkLst>
        </pc:spChg>
        <pc:grpChg chg="add del">
          <ac:chgData name="Ida Karimi" userId="d7eef2209f19379e" providerId="LiveId" clId="{BF904881-CA44-4D7C-BD22-DA680768B4D2}" dt="2025-04-21T00:37:39.507" v="136"/>
          <ac:grpSpMkLst>
            <pc:docMk/>
            <pc:sldMk cId="2790854676" sldId="262"/>
            <ac:grpSpMk id="12" creationId="{1DE889C7-FAD6-4397-98E2-05D503484459}"/>
          </ac:grpSpMkLst>
        </pc:grpChg>
      </pc:sldChg>
      <pc:sldChg chg="addSp delSp modSp mod delDesignElem modNotesTx">
        <pc:chgData name="Ida Karimi" userId="d7eef2209f19379e" providerId="LiveId" clId="{BF904881-CA44-4D7C-BD22-DA680768B4D2}" dt="2025-04-21T19:38:11.125" v="3104" actId="108"/>
        <pc:sldMkLst>
          <pc:docMk/>
          <pc:sldMk cId="2386123523" sldId="263"/>
        </pc:sldMkLst>
        <pc:spChg chg="mod">
          <ac:chgData name="Ida Karimi" userId="d7eef2209f19379e" providerId="LiveId" clId="{BF904881-CA44-4D7C-BD22-DA680768B4D2}" dt="2025-04-21T01:08:27.589" v="343"/>
          <ac:spMkLst>
            <pc:docMk/>
            <pc:sldMk cId="2386123523" sldId="263"/>
            <ac:spMk id="2" creationId="{4F58BD16-184A-38D2-BB5F-25A82053BAEE}"/>
          </ac:spMkLst>
        </pc:spChg>
        <pc:spChg chg="add del">
          <ac:chgData name="Ida Karimi" userId="d7eef2209f19379e" providerId="LiveId" clId="{BF904881-CA44-4D7C-BD22-DA680768B4D2}" dt="2025-04-21T06:27:19.667" v="2232"/>
          <ac:spMkLst>
            <pc:docMk/>
            <pc:sldMk cId="2386123523" sldId="263"/>
            <ac:spMk id="21" creationId="{56E9B3E6-E277-4D68-BA48-9CB43FFBD6E2}"/>
          </ac:spMkLst>
        </pc:spChg>
        <pc:spChg chg="add del">
          <ac:chgData name="Ida Karimi" userId="d7eef2209f19379e" providerId="LiveId" clId="{BF904881-CA44-4D7C-BD22-DA680768B4D2}" dt="2025-04-21T06:27:19.667" v="2232"/>
          <ac:spMkLst>
            <pc:docMk/>
            <pc:sldMk cId="2386123523" sldId="263"/>
            <ac:spMk id="28" creationId="{D5B0017B-2ECA-49AF-B397-DC140825DF8D}"/>
          </ac:spMkLst>
        </pc:spChg>
        <pc:grpChg chg="add del">
          <ac:chgData name="Ida Karimi" userId="d7eef2209f19379e" providerId="LiveId" clId="{BF904881-CA44-4D7C-BD22-DA680768B4D2}" dt="2025-04-21T06:27:19.667" v="2232"/>
          <ac:grpSpMkLst>
            <pc:docMk/>
            <pc:sldMk cId="2386123523" sldId="263"/>
            <ac:grpSpMk id="23" creationId="{AE1C45F0-260A-458C-96ED-C1F6D2151219}"/>
          </ac:grpSpMkLst>
        </pc:grpChg>
        <pc:graphicFrameChg chg="mod">
          <ac:chgData name="Ida Karimi" userId="d7eef2209f19379e" providerId="LiveId" clId="{BF904881-CA44-4D7C-BD22-DA680768B4D2}" dt="2025-04-21T06:03:02.032" v="2059" actId="1076"/>
          <ac:graphicFrameMkLst>
            <pc:docMk/>
            <pc:sldMk cId="2386123523" sldId="263"/>
            <ac:graphicFrameMk id="17" creationId="{8D7826C6-E90B-4D83-DFC0-7C96CDE33BF7}"/>
          </ac:graphicFrameMkLst>
        </pc:graphicFrameChg>
        <pc:cxnChg chg="add del">
          <ac:chgData name="Ida Karimi" userId="d7eef2209f19379e" providerId="LiveId" clId="{BF904881-CA44-4D7C-BD22-DA680768B4D2}" dt="2025-04-21T06:27:19.667" v="2232"/>
          <ac:cxnSpMkLst>
            <pc:docMk/>
            <pc:sldMk cId="2386123523" sldId="263"/>
            <ac:cxnSpMk id="30" creationId="{6CF1BAF6-AD41-4082-B212-8A1F9A2E8779}"/>
          </ac:cxnSpMkLst>
        </pc:cxnChg>
      </pc:sldChg>
      <pc:sldChg chg="addSp delSp modSp mod delDesignElem modNotesTx">
        <pc:chgData name="Ida Karimi" userId="d7eef2209f19379e" providerId="LiveId" clId="{BF904881-CA44-4D7C-BD22-DA680768B4D2}" dt="2025-04-21T19:39:26.279" v="3125" actId="108"/>
        <pc:sldMkLst>
          <pc:docMk/>
          <pc:sldMk cId="575059476" sldId="264"/>
        </pc:sldMkLst>
        <pc:spChg chg="mod">
          <ac:chgData name="Ida Karimi" userId="d7eef2209f19379e" providerId="LiveId" clId="{BF904881-CA44-4D7C-BD22-DA680768B4D2}" dt="2025-04-21T07:30:51.820" v="2480"/>
          <ac:spMkLst>
            <pc:docMk/>
            <pc:sldMk cId="575059476" sldId="264"/>
            <ac:spMk id="2" creationId="{9EA3EFD3-E5BF-3263-FEB9-35B2C0F5CAC1}"/>
          </ac:spMkLst>
        </pc:spChg>
        <pc:spChg chg="mod">
          <ac:chgData name="Ida Karimi" userId="d7eef2209f19379e" providerId="LiveId" clId="{BF904881-CA44-4D7C-BD22-DA680768B4D2}" dt="2025-04-21T07:30:41.663" v="2479" actId="12"/>
          <ac:spMkLst>
            <pc:docMk/>
            <pc:sldMk cId="575059476" sldId="264"/>
            <ac:spMk id="4" creationId="{3521CDC0-6DC2-48C9-2529-07960E35E901}"/>
          </ac:spMkLst>
        </pc:spChg>
        <pc:spChg chg="add del">
          <ac:chgData name="Ida Karimi" userId="d7eef2209f19379e" providerId="LiveId" clId="{BF904881-CA44-4D7C-BD22-DA680768B4D2}" dt="2025-04-21T06:27:19.667" v="2232"/>
          <ac:spMkLst>
            <pc:docMk/>
            <pc:sldMk cId="575059476" sldId="264"/>
            <ac:spMk id="22" creationId="{117AB3D3-3C9C-4DED-809A-78734805B895}"/>
          </ac:spMkLst>
        </pc:spChg>
        <pc:spChg chg="add del">
          <ac:chgData name="Ida Karimi" userId="d7eef2209f19379e" providerId="LiveId" clId="{BF904881-CA44-4D7C-BD22-DA680768B4D2}" dt="2025-04-21T06:27:19.667" v="2232"/>
          <ac:spMkLst>
            <pc:docMk/>
            <pc:sldMk cId="575059476" sldId="264"/>
            <ac:spMk id="23" creationId="{3A9A4357-BD1D-4622-A4FE-766E6AB8DE84}"/>
          </ac:spMkLst>
        </pc:spChg>
        <pc:spChg chg="add del">
          <ac:chgData name="Ida Karimi" userId="d7eef2209f19379e" providerId="LiveId" clId="{BF904881-CA44-4D7C-BD22-DA680768B4D2}" dt="2025-04-21T06:27:19.667" v="2232"/>
          <ac:spMkLst>
            <pc:docMk/>
            <pc:sldMk cId="575059476" sldId="264"/>
            <ac:spMk id="24" creationId="{E659831F-0D9A-4C63-9EBB-8435B85A440F}"/>
          </ac:spMkLst>
        </pc:spChg>
        <pc:spChg chg="add del">
          <ac:chgData name="Ida Karimi" userId="d7eef2209f19379e" providerId="LiveId" clId="{BF904881-CA44-4D7C-BD22-DA680768B4D2}" dt="2025-04-21T06:27:19.667" v="2232"/>
          <ac:spMkLst>
            <pc:docMk/>
            <pc:sldMk cId="575059476" sldId="264"/>
            <ac:spMk id="25" creationId="{E6995CE5-F890-4ABA-82A2-26507CE8D2A3}"/>
          </ac:spMkLst>
        </pc:spChg>
        <pc:picChg chg="mod">
          <ac:chgData name="Ida Karimi" userId="d7eef2209f19379e" providerId="LiveId" clId="{BF904881-CA44-4D7C-BD22-DA680768B4D2}" dt="2025-04-21T06:27:19.667" v="2232"/>
          <ac:picMkLst>
            <pc:docMk/>
            <pc:sldMk cId="575059476" sldId="264"/>
            <ac:picMk id="5" creationId="{FBC5D404-24B1-4F08-A868-4A03BB4C8A9C}"/>
          </ac:picMkLst>
        </pc:picChg>
      </pc:sldChg>
      <pc:sldChg chg="addSp delSp modSp mod setBg modNotesTx">
        <pc:chgData name="Ida Karimi" userId="d7eef2209f19379e" providerId="LiveId" clId="{BF904881-CA44-4D7C-BD22-DA680768B4D2}" dt="2025-04-21T19:40:08.831" v="3131" actId="108"/>
        <pc:sldMkLst>
          <pc:docMk/>
          <pc:sldMk cId="3234846033" sldId="265"/>
        </pc:sldMkLst>
        <pc:spChg chg="mod">
          <ac:chgData name="Ida Karimi" userId="d7eef2209f19379e" providerId="LiveId" clId="{BF904881-CA44-4D7C-BD22-DA680768B4D2}" dt="2025-04-21T06:57:45.260" v="2363" actId="1076"/>
          <ac:spMkLst>
            <pc:docMk/>
            <pc:sldMk cId="3234846033" sldId="265"/>
            <ac:spMk id="2" creationId="{92E120D1-AF9E-3C3D-31D5-68238D374055}"/>
          </ac:spMkLst>
        </pc:spChg>
        <pc:spChg chg="add del mod">
          <ac:chgData name="Ida Karimi" userId="d7eef2209f19379e" providerId="LiveId" clId="{BF904881-CA44-4D7C-BD22-DA680768B4D2}" dt="2025-04-21T04:49:45.939" v="1924" actId="22"/>
          <ac:spMkLst>
            <pc:docMk/>
            <pc:sldMk cId="3234846033" sldId="265"/>
            <ac:spMk id="3" creationId="{C89037AF-2CE6-EEB1-090C-C40B3EE4EF5F}"/>
          </ac:spMkLst>
        </pc:spChg>
        <pc:spChg chg="add del mod">
          <ac:chgData name="Ida Karimi" userId="d7eef2209f19379e" providerId="LiveId" clId="{BF904881-CA44-4D7C-BD22-DA680768B4D2}" dt="2025-04-21T04:49:57.744" v="1925" actId="22"/>
          <ac:spMkLst>
            <pc:docMk/>
            <pc:sldMk cId="3234846033" sldId="265"/>
            <ac:spMk id="4" creationId="{A861C9E7-B15F-EE48-7062-156573461FF8}"/>
          </ac:spMkLst>
        </pc:spChg>
        <pc:spChg chg="add del">
          <ac:chgData name="Ida Karimi" userId="d7eef2209f19379e" providerId="LiveId" clId="{BF904881-CA44-4D7C-BD22-DA680768B4D2}" dt="2025-04-21T06:57:36.691" v="2362" actId="26606"/>
          <ac:spMkLst>
            <pc:docMk/>
            <pc:sldMk cId="3234846033" sldId="265"/>
            <ac:spMk id="12" creationId="{AE47195D-EC06-4298-8805-0F0D65997676}"/>
          </ac:spMkLst>
        </pc:spChg>
        <pc:spChg chg="add del">
          <ac:chgData name="Ida Karimi" userId="d7eef2209f19379e" providerId="LiveId" clId="{BF904881-CA44-4D7C-BD22-DA680768B4D2}" dt="2025-04-21T06:57:36.691" v="2362" actId="26606"/>
          <ac:spMkLst>
            <pc:docMk/>
            <pc:sldMk cId="3234846033" sldId="265"/>
            <ac:spMk id="13" creationId="{99413ED5-9ED4-4772-BCE4-2BCAE6B12E35}"/>
          </ac:spMkLst>
        </pc:spChg>
        <pc:spChg chg="add del">
          <ac:chgData name="Ida Karimi" userId="d7eef2209f19379e" providerId="LiveId" clId="{BF904881-CA44-4D7C-BD22-DA680768B4D2}" dt="2025-04-21T06:57:36.691" v="2362" actId="26606"/>
          <ac:spMkLst>
            <pc:docMk/>
            <pc:sldMk cId="3234846033" sldId="265"/>
            <ac:spMk id="14" creationId="{90F533E9-6690-41A8-A372-4C6C622D028D}"/>
          </ac:spMkLst>
        </pc:spChg>
        <pc:spChg chg="add del">
          <ac:chgData name="Ida Karimi" userId="d7eef2209f19379e" providerId="LiveId" clId="{BF904881-CA44-4D7C-BD22-DA680768B4D2}" dt="2025-04-21T06:46:19.306" v="2301" actId="26606"/>
          <ac:spMkLst>
            <pc:docMk/>
            <pc:sldMk cId="3234846033" sldId="265"/>
            <ac:spMk id="15" creationId="{521C4EA8-6B83-4338-913D-D75D3C4F34D6}"/>
          </ac:spMkLst>
        </pc:spChg>
        <pc:spChg chg="add del">
          <ac:chgData name="Ida Karimi" userId="d7eef2209f19379e" providerId="LiveId" clId="{BF904881-CA44-4D7C-BD22-DA680768B4D2}" dt="2025-04-21T06:57:36.691" v="2362" actId="26606"/>
          <ac:spMkLst>
            <pc:docMk/>
            <pc:sldMk cId="3234846033" sldId="265"/>
            <ac:spMk id="19" creationId="{04357C93-F0CB-4A1C-8F77-4E9063789819}"/>
          </ac:spMkLst>
        </pc:spChg>
        <pc:spChg chg="add del">
          <ac:chgData name="Ida Karimi" userId="d7eef2209f19379e" providerId="LiveId" clId="{BF904881-CA44-4D7C-BD22-DA680768B4D2}" dt="2025-04-21T06:46:19.306" v="2301" actId="26606"/>
          <ac:spMkLst>
            <pc:docMk/>
            <pc:sldMk cId="3234846033" sldId="265"/>
            <ac:spMk id="21" creationId="{04357C93-F0CB-4A1C-8F77-4E9063789819}"/>
          </ac:spMkLst>
        </pc:spChg>
        <pc:spChg chg="add">
          <ac:chgData name="Ida Karimi" userId="d7eef2209f19379e" providerId="LiveId" clId="{BF904881-CA44-4D7C-BD22-DA680768B4D2}" dt="2025-04-21T06:57:36.691" v="2362" actId="26606"/>
          <ac:spMkLst>
            <pc:docMk/>
            <pc:sldMk cId="3234846033" sldId="265"/>
            <ac:spMk id="24" creationId="{D55CA618-78A6-47F6-B865-E9315164FB49}"/>
          </ac:spMkLst>
        </pc:spChg>
        <pc:spChg chg="add">
          <ac:chgData name="Ida Karimi" userId="d7eef2209f19379e" providerId="LiveId" clId="{BF904881-CA44-4D7C-BD22-DA680768B4D2}" dt="2025-04-21T06:57:36.691" v="2362" actId="26606"/>
          <ac:spMkLst>
            <pc:docMk/>
            <pc:sldMk cId="3234846033" sldId="265"/>
            <ac:spMk id="30" creationId="{8ED94938-268E-4C0A-A08A-B3980C78BAEB}"/>
          </ac:spMkLst>
        </pc:spChg>
        <pc:grpChg chg="add del">
          <ac:chgData name="Ida Karimi" userId="d7eef2209f19379e" providerId="LiveId" clId="{BF904881-CA44-4D7C-BD22-DA680768B4D2}" dt="2025-04-21T06:46:19.306" v="2301" actId="26606"/>
          <ac:grpSpMkLst>
            <pc:docMk/>
            <pc:sldMk cId="3234846033" sldId="265"/>
            <ac:grpSpMk id="17" creationId="{3AF6A671-C637-4547-85F4-51B6D1881399}"/>
          </ac:grpSpMkLst>
        </pc:grpChg>
        <pc:grpChg chg="add">
          <ac:chgData name="Ida Karimi" userId="d7eef2209f19379e" providerId="LiveId" clId="{BF904881-CA44-4D7C-BD22-DA680768B4D2}" dt="2025-04-21T06:57:36.691" v="2362" actId="26606"/>
          <ac:grpSpMkLst>
            <pc:docMk/>
            <pc:sldMk cId="3234846033" sldId="265"/>
            <ac:grpSpMk id="26" creationId="{B83D307E-DF68-43F8-97CE-0AAE950A7129}"/>
          </ac:grpSpMkLst>
        </pc:grpChg>
        <pc:picChg chg="add del mod ord">
          <ac:chgData name="Ida Karimi" userId="d7eef2209f19379e" providerId="LiveId" clId="{BF904881-CA44-4D7C-BD22-DA680768B4D2}" dt="2025-04-21T04:49:41.497" v="1923" actId="22"/>
          <ac:picMkLst>
            <pc:docMk/>
            <pc:sldMk cId="3234846033" sldId="265"/>
            <ac:picMk id="6" creationId="{377A6F8B-1257-CCB0-F039-070D1100496D}"/>
          </ac:picMkLst>
        </pc:picChg>
        <pc:picChg chg="add mod ord">
          <ac:chgData name="Ida Karimi" userId="d7eef2209f19379e" providerId="LiveId" clId="{BF904881-CA44-4D7C-BD22-DA680768B4D2}" dt="2025-04-21T06:57:51.969" v="2365" actId="1076"/>
          <ac:picMkLst>
            <pc:docMk/>
            <pc:sldMk cId="3234846033" sldId="265"/>
            <ac:picMk id="8" creationId="{BC270B70-472A-186B-6629-13A1930C3C53}"/>
          </ac:picMkLst>
        </pc:picChg>
        <pc:picChg chg="add mod ord">
          <ac:chgData name="Ida Karimi" userId="d7eef2209f19379e" providerId="LiveId" clId="{BF904881-CA44-4D7C-BD22-DA680768B4D2}" dt="2025-04-21T06:57:48.448" v="2364" actId="14100"/>
          <ac:picMkLst>
            <pc:docMk/>
            <pc:sldMk cId="3234846033" sldId="265"/>
            <ac:picMk id="10" creationId="{B42C6AE6-C168-BFE3-1D26-684C85E0D923}"/>
          </ac:picMkLst>
        </pc:picChg>
      </pc:sldChg>
      <pc:sldChg chg="addSp delSp add delDesignElem modNotesTx">
        <pc:chgData name="Ida Karimi" userId="d7eef2209f19379e" providerId="LiveId" clId="{BF904881-CA44-4D7C-BD22-DA680768B4D2}" dt="2025-04-21T19:40:41.353" v="3132" actId="2711"/>
        <pc:sldMkLst>
          <pc:docMk/>
          <pc:sldMk cId="2732498118" sldId="266"/>
        </pc:sldMkLst>
        <pc:spChg chg="add del">
          <ac:chgData name="Ida Karimi" userId="d7eef2209f19379e" providerId="LiveId" clId="{BF904881-CA44-4D7C-BD22-DA680768B4D2}" dt="2025-04-21T06:27:19.667" v="2232"/>
          <ac:spMkLst>
            <pc:docMk/>
            <pc:sldMk cId="2732498118" sldId="266"/>
            <ac:spMk id="21" creationId="{DB197390-E4EC-902F-51F9-CFD98EE293D5}"/>
          </ac:spMkLst>
        </pc:spChg>
        <pc:spChg chg="add del">
          <ac:chgData name="Ida Karimi" userId="d7eef2209f19379e" providerId="LiveId" clId="{BF904881-CA44-4D7C-BD22-DA680768B4D2}" dt="2025-04-21T06:27:19.667" v="2232"/>
          <ac:spMkLst>
            <pc:docMk/>
            <pc:sldMk cId="2732498118" sldId="266"/>
            <ac:spMk id="28" creationId="{2B2F29E5-0876-7E9D-9710-70CE1FE0777B}"/>
          </ac:spMkLst>
        </pc:spChg>
        <pc:grpChg chg="add del">
          <ac:chgData name="Ida Karimi" userId="d7eef2209f19379e" providerId="LiveId" clId="{BF904881-CA44-4D7C-BD22-DA680768B4D2}" dt="2025-04-21T06:27:19.667" v="2232"/>
          <ac:grpSpMkLst>
            <pc:docMk/>
            <pc:sldMk cId="2732498118" sldId="266"/>
            <ac:grpSpMk id="23" creationId="{B5E18D43-66DC-A45B-D339-E7D5C1916B69}"/>
          </ac:grpSpMkLst>
        </pc:grpChg>
        <pc:cxnChg chg="add del">
          <ac:chgData name="Ida Karimi" userId="d7eef2209f19379e" providerId="LiveId" clId="{BF904881-CA44-4D7C-BD22-DA680768B4D2}" dt="2025-04-21T06:27:19.667" v="2232"/>
          <ac:cxnSpMkLst>
            <pc:docMk/>
            <pc:sldMk cId="2732498118" sldId="266"/>
            <ac:cxnSpMk id="30" creationId="{E9EEBD83-2637-F0D8-862A-F22933FD3EC6}"/>
          </ac:cxnSpMkLst>
        </pc:cxnChg>
      </pc:sldChg>
      <pc:sldChg chg="addSp delSp modSp new mod setBg delDesignElem modNotesTx">
        <pc:chgData name="Ida Karimi" userId="d7eef2209f19379e" providerId="LiveId" clId="{BF904881-CA44-4D7C-BD22-DA680768B4D2}" dt="2025-04-21T06:27:19.667" v="2232"/>
        <pc:sldMkLst>
          <pc:docMk/>
          <pc:sldMk cId="2496062588" sldId="267"/>
        </pc:sldMkLst>
        <pc:spChg chg="del">
          <ac:chgData name="Ida Karimi" userId="d7eef2209f19379e" providerId="LiveId" clId="{BF904881-CA44-4D7C-BD22-DA680768B4D2}" dt="2025-04-21T01:11:54.392" v="355" actId="478"/>
          <ac:spMkLst>
            <pc:docMk/>
            <pc:sldMk cId="2496062588" sldId="267"/>
            <ac:spMk id="2" creationId="{D138266B-CBAF-BF04-60E8-B80FF52C2872}"/>
          </ac:spMkLst>
        </pc:spChg>
        <pc:spChg chg="del">
          <ac:chgData name="Ida Karimi" userId="d7eef2209f19379e" providerId="LiveId" clId="{BF904881-CA44-4D7C-BD22-DA680768B4D2}" dt="2025-04-21T01:10:14.557" v="354" actId="478"/>
          <ac:spMkLst>
            <pc:docMk/>
            <pc:sldMk cId="2496062588" sldId="267"/>
            <ac:spMk id="3" creationId="{0D353CC7-E976-B2C3-0C75-A0F4A9DD1722}"/>
          </ac:spMkLst>
        </pc:spChg>
        <pc:spChg chg="del">
          <ac:chgData name="Ida Karimi" userId="d7eef2209f19379e" providerId="LiveId" clId="{BF904881-CA44-4D7C-BD22-DA680768B4D2}" dt="2025-04-21T01:10:13.086" v="353" actId="478"/>
          <ac:spMkLst>
            <pc:docMk/>
            <pc:sldMk cId="2496062588" sldId="267"/>
            <ac:spMk id="4" creationId="{C49A78DB-E27A-2296-578D-3FA2FF284576}"/>
          </ac:spMkLst>
        </pc:spChg>
        <pc:spChg chg="add del">
          <ac:chgData name="Ida Karimi" userId="d7eef2209f19379e" providerId="LiveId" clId="{BF904881-CA44-4D7C-BD22-DA680768B4D2}" dt="2025-04-21T06:26:32.584" v="2211" actId="26606"/>
          <ac:spMkLst>
            <pc:docMk/>
            <pc:sldMk cId="2496062588" sldId="267"/>
            <ac:spMk id="7" creationId="{B227C726-00E9-4762-B7F2-B5B94A12029D}"/>
          </ac:spMkLst>
        </pc:spChg>
        <pc:spChg chg="add del">
          <ac:chgData name="Ida Karimi" userId="d7eef2209f19379e" providerId="LiveId" clId="{BF904881-CA44-4D7C-BD22-DA680768B4D2}" dt="2025-04-21T06:27:19.667" v="2232"/>
          <ac:spMkLst>
            <pc:docMk/>
            <pc:sldMk cId="2496062588" sldId="267"/>
            <ac:spMk id="10" creationId="{63644BFD-D22E-4019-B666-387DA51AEAFD}"/>
          </ac:spMkLst>
        </pc:spChg>
        <pc:spChg chg="add del">
          <ac:chgData name="Ida Karimi" userId="d7eef2209f19379e" providerId="LiveId" clId="{BF904881-CA44-4D7C-BD22-DA680768B4D2}" dt="2025-04-21T06:27:19.667" v="2232"/>
          <ac:spMkLst>
            <pc:docMk/>
            <pc:sldMk cId="2496062588" sldId="267"/>
            <ac:spMk id="16" creationId="{3776B14B-F2F4-4825-8DA8-8C7A0F2B3960}"/>
          </ac:spMkLst>
        </pc:spChg>
        <pc:grpChg chg="add del">
          <ac:chgData name="Ida Karimi" userId="d7eef2209f19379e" providerId="LiveId" clId="{BF904881-CA44-4D7C-BD22-DA680768B4D2}" dt="2025-04-21T06:27:19.667" v="2232"/>
          <ac:grpSpMkLst>
            <pc:docMk/>
            <pc:sldMk cId="2496062588" sldId="267"/>
            <ac:grpSpMk id="12" creationId="{5FE9FE4C-C9E0-4C54-8010-EA9D29CD4D59}"/>
          </ac:grpSpMkLst>
        </pc:grpChg>
        <pc:picChg chg="add mod">
          <ac:chgData name="Ida Karimi" userId="d7eef2209f19379e" providerId="LiveId" clId="{BF904881-CA44-4D7C-BD22-DA680768B4D2}" dt="2025-04-21T06:26:32.584" v="2211" actId="26606"/>
          <ac:picMkLst>
            <pc:docMk/>
            <pc:sldMk cId="2496062588" sldId="267"/>
            <ac:picMk id="5" creationId="{99A4B688-112E-629E-5AE9-78281BFA03EE}"/>
          </ac:picMkLst>
        </pc:picChg>
      </pc:sldChg>
      <pc:sldChg chg="addSp delSp modSp new mod setBg modNotesTx">
        <pc:chgData name="Ida Karimi" userId="d7eef2209f19379e" providerId="LiveId" clId="{BF904881-CA44-4D7C-BD22-DA680768B4D2}" dt="2025-04-21T19:38:13.294" v="3105" actId="108"/>
        <pc:sldMkLst>
          <pc:docMk/>
          <pc:sldMk cId="3488509083" sldId="268"/>
        </pc:sldMkLst>
        <pc:spChg chg="mod">
          <ac:chgData name="Ida Karimi" userId="d7eef2209f19379e" providerId="LiveId" clId="{BF904881-CA44-4D7C-BD22-DA680768B4D2}" dt="2025-04-21T06:27:19.667" v="2232"/>
          <ac:spMkLst>
            <pc:docMk/>
            <pc:sldMk cId="3488509083" sldId="268"/>
            <ac:spMk id="2" creationId="{4EA784DA-4759-2B16-C24D-33FEE470618C}"/>
          </ac:spMkLst>
        </pc:spChg>
        <pc:spChg chg="add del mod">
          <ac:chgData name="Ida Karimi" userId="d7eef2209f19379e" providerId="LiveId" clId="{BF904881-CA44-4D7C-BD22-DA680768B4D2}" dt="2025-04-21T01:39:39.933" v="413"/>
          <ac:spMkLst>
            <pc:docMk/>
            <pc:sldMk cId="3488509083" sldId="268"/>
            <ac:spMk id="3" creationId="{48A4BB37-96FB-648E-0934-AAB1E0EC5E93}"/>
          </ac:spMkLst>
        </pc:spChg>
        <pc:spChg chg="add del">
          <ac:chgData name="Ida Karimi" userId="d7eef2209f19379e" providerId="LiveId" clId="{BF904881-CA44-4D7C-BD22-DA680768B4D2}" dt="2025-04-21T01:17:56.393" v="388"/>
          <ac:spMkLst>
            <pc:docMk/>
            <pc:sldMk cId="3488509083" sldId="268"/>
            <ac:spMk id="4" creationId="{B7D9BA69-E0C7-E9D8-9106-DBAACF9961E4}"/>
          </ac:spMkLst>
        </pc:spChg>
        <pc:spChg chg="add del">
          <ac:chgData name="Ida Karimi" userId="d7eef2209f19379e" providerId="LiveId" clId="{BF904881-CA44-4D7C-BD22-DA680768B4D2}" dt="2025-04-21T01:21:58.630" v="405" actId="26606"/>
          <ac:spMkLst>
            <pc:docMk/>
            <pc:sldMk cId="3488509083" sldId="268"/>
            <ac:spMk id="13" creationId="{C4285719-470E-454C-AF62-8323075F1F5B}"/>
          </ac:spMkLst>
        </pc:spChg>
        <pc:spChg chg="add del">
          <ac:chgData name="Ida Karimi" userId="d7eef2209f19379e" providerId="LiveId" clId="{BF904881-CA44-4D7C-BD22-DA680768B4D2}" dt="2025-04-21T01:21:58.630" v="405" actId="26606"/>
          <ac:spMkLst>
            <pc:docMk/>
            <pc:sldMk cId="3488509083" sldId="268"/>
            <ac:spMk id="15" creationId="{CD9FE4EF-C4D8-49A0-B2FF-81D8DB7D8A24}"/>
          </ac:spMkLst>
        </pc:spChg>
        <pc:spChg chg="add del">
          <ac:chgData name="Ida Karimi" userId="d7eef2209f19379e" providerId="LiveId" clId="{BF904881-CA44-4D7C-BD22-DA680768B4D2}" dt="2025-04-21T01:21:58.630" v="405" actId="26606"/>
          <ac:spMkLst>
            <pc:docMk/>
            <pc:sldMk cId="3488509083" sldId="268"/>
            <ac:spMk id="17" creationId="{4300840D-0A0B-4512-BACA-B439D5B9C57C}"/>
          </ac:spMkLst>
        </pc:spChg>
        <pc:spChg chg="add del">
          <ac:chgData name="Ida Karimi" userId="d7eef2209f19379e" providerId="LiveId" clId="{BF904881-CA44-4D7C-BD22-DA680768B4D2}" dt="2025-04-21T01:21:58.630" v="405" actId="26606"/>
          <ac:spMkLst>
            <pc:docMk/>
            <pc:sldMk cId="3488509083" sldId="268"/>
            <ac:spMk id="19" creationId="{D2B78728-A580-49A7-84F9-6EF6F583ADE0}"/>
          </ac:spMkLst>
        </pc:spChg>
        <pc:spChg chg="add del">
          <ac:chgData name="Ida Karimi" userId="d7eef2209f19379e" providerId="LiveId" clId="{BF904881-CA44-4D7C-BD22-DA680768B4D2}" dt="2025-04-21T01:21:58.630" v="405" actId="26606"/>
          <ac:spMkLst>
            <pc:docMk/>
            <pc:sldMk cId="3488509083" sldId="268"/>
            <ac:spMk id="21" creationId="{38FAA1A1-D861-433F-88FA-1E9D6FD31D11}"/>
          </ac:spMkLst>
        </pc:spChg>
        <pc:spChg chg="add del">
          <ac:chgData name="Ida Karimi" userId="d7eef2209f19379e" providerId="LiveId" clId="{BF904881-CA44-4D7C-BD22-DA680768B4D2}" dt="2025-04-21T01:21:58.630" v="405" actId="26606"/>
          <ac:spMkLst>
            <pc:docMk/>
            <pc:sldMk cId="3488509083" sldId="268"/>
            <ac:spMk id="23" creationId="{8D71EDA1-87BF-4D5D-AB79-F346FD19278A}"/>
          </ac:spMkLst>
        </pc:spChg>
        <pc:graphicFrameChg chg="add del mod modGraphic">
          <ac:chgData name="Ida Karimi" userId="d7eef2209f19379e" providerId="LiveId" clId="{BF904881-CA44-4D7C-BD22-DA680768B4D2}" dt="2025-04-21T07:41:05.412" v="2527" actId="478"/>
          <ac:graphicFrameMkLst>
            <pc:docMk/>
            <pc:sldMk cId="3488509083" sldId="268"/>
            <ac:graphicFrameMk id="3" creationId="{C3263A83-E55F-24F1-C363-2697837D7446}"/>
          </ac:graphicFrameMkLst>
        </pc:graphicFrameChg>
        <pc:graphicFrameChg chg="add mod">
          <ac:chgData name="Ida Karimi" userId="d7eef2209f19379e" providerId="LiveId" clId="{BF904881-CA44-4D7C-BD22-DA680768B4D2}" dt="2025-04-21T01:24:25.780" v="407" actId="12084"/>
          <ac:graphicFrameMkLst>
            <pc:docMk/>
            <pc:sldMk cId="3488509083" sldId="268"/>
            <ac:graphicFrameMk id="9" creationId="{E3F8E04C-5D18-C1F2-ADE3-46A4ED74859A}"/>
          </ac:graphicFrameMkLst>
        </pc:graphicFrameChg>
        <pc:graphicFrameChg chg="add mod modGraphic">
          <ac:chgData name="Ida Karimi" userId="d7eef2209f19379e" providerId="LiveId" clId="{BF904881-CA44-4D7C-BD22-DA680768B4D2}" dt="2025-04-21T18:28:08.594" v="2699" actId="1076"/>
          <ac:graphicFrameMkLst>
            <pc:docMk/>
            <pc:sldMk cId="3488509083" sldId="268"/>
            <ac:graphicFrameMk id="10" creationId="{D06D703D-61CA-5A7F-A64C-EFBB9328FE7A}"/>
          </ac:graphicFrameMkLst>
        </pc:graphicFrameChg>
        <pc:picChg chg="add mod">
          <ac:chgData name="Ida Karimi" userId="d7eef2209f19379e" providerId="LiveId" clId="{BF904881-CA44-4D7C-BD22-DA680768B4D2}" dt="2025-04-21T01:17:51.713" v="386"/>
          <ac:picMkLst>
            <pc:docMk/>
            <pc:sldMk cId="3488509083" sldId="268"/>
            <ac:picMk id="6" creationId="{C532B7D3-921B-4B59-0A5B-F6B270C22479}"/>
          </ac:picMkLst>
        </pc:picChg>
        <pc:picChg chg="add mod ord">
          <ac:chgData name="Ida Karimi" userId="d7eef2209f19379e" providerId="LiveId" clId="{BF904881-CA44-4D7C-BD22-DA680768B4D2}" dt="2025-04-21T18:28:22.490" v="2701" actId="1076"/>
          <ac:picMkLst>
            <pc:docMk/>
            <pc:sldMk cId="3488509083" sldId="268"/>
            <ac:picMk id="8" creationId="{69FEACA5-B7C4-F724-44A9-C7D1D1F779FD}"/>
          </ac:picMkLst>
        </pc:picChg>
      </pc:sldChg>
      <pc:sldChg chg="addSp delSp modSp new mod setBg delDesignElem modNotesTx">
        <pc:chgData name="Ida Karimi" userId="d7eef2209f19379e" providerId="LiveId" clId="{BF904881-CA44-4D7C-BD22-DA680768B4D2}" dt="2025-04-21T19:41:58.525" v="3134" actId="108"/>
        <pc:sldMkLst>
          <pc:docMk/>
          <pc:sldMk cId="2609417707" sldId="269"/>
        </pc:sldMkLst>
        <pc:spChg chg="mod ord">
          <ac:chgData name="Ida Karimi" userId="d7eef2209f19379e" providerId="LiveId" clId="{BF904881-CA44-4D7C-BD22-DA680768B4D2}" dt="2025-04-21T06:27:16.389" v="2231"/>
          <ac:spMkLst>
            <pc:docMk/>
            <pc:sldMk cId="2609417707" sldId="269"/>
            <ac:spMk id="2" creationId="{11824639-5A51-729D-E878-0A5FCE49CFD9}"/>
          </ac:spMkLst>
        </pc:spChg>
        <pc:spChg chg="del mod">
          <ac:chgData name="Ida Karimi" userId="d7eef2209f19379e" providerId="LiveId" clId="{BF904881-CA44-4D7C-BD22-DA680768B4D2}" dt="2025-04-21T01:47:41.975" v="543" actId="478"/>
          <ac:spMkLst>
            <pc:docMk/>
            <pc:sldMk cId="2609417707" sldId="269"/>
            <ac:spMk id="3" creationId="{FA389B18-A6B3-1A37-102F-3EF8581DF7D5}"/>
          </ac:spMkLst>
        </pc:spChg>
        <pc:spChg chg="del">
          <ac:chgData name="Ida Karimi" userId="d7eef2209f19379e" providerId="LiveId" clId="{BF904881-CA44-4D7C-BD22-DA680768B4D2}" dt="2025-04-21T01:47:43.790" v="544" actId="478"/>
          <ac:spMkLst>
            <pc:docMk/>
            <pc:sldMk cId="2609417707" sldId="269"/>
            <ac:spMk id="4" creationId="{CE51B38C-1391-7BBB-F090-CF7B3C51712E}"/>
          </ac:spMkLst>
        </pc:spChg>
        <pc:spChg chg="add del">
          <ac:chgData name="Ida Karimi" userId="d7eef2209f19379e" providerId="LiveId" clId="{BF904881-CA44-4D7C-BD22-DA680768B4D2}" dt="2025-04-21T06:03:47.259" v="2066" actId="26606"/>
          <ac:spMkLst>
            <pc:docMk/>
            <pc:sldMk cId="2609417707" sldId="269"/>
            <ac:spMk id="11" creationId="{19D32F93-50AC-4C46-A5DB-291C60DDB7BD}"/>
          </ac:spMkLst>
        </pc:spChg>
        <pc:spChg chg="add del">
          <ac:chgData name="Ida Karimi" userId="d7eef2209f19379e" providerId="LiveId" clId="{BF904881-CA44-4D7C-BD22-DA680768B4D2}" dt="2025-04-21T06:03:47.259" v="2066" actId="26606"/>
          <ac:spMkLst>
            <pc:docMk/>
            <pc:sldMk cId="2609417707" sldId="269"/>
            <ac:spMk id="13" creationId="{827DC2C4-B485-428A-BF4A-472D2967F47F}"/>
          </ac:spMkLst>
        </pc:spChg>
        <pc:spChg chg="add del">
          <ac:chgData name="Ida Karimi" userId="d7eef2209f19379e" providerId="LiveId" clId="{BF904881-CA44-4D7C-BD22-DA680768B4D2}" dt="2025-04-21T06:03:47.259" v="2066" actId="26606"/>
          <ac:spMkLst>
            <pc:docMk/>
            <pc:sldMk cId="2609417707" sldId="269"/>
            <ac:spMk id="15" creationId="{EE04B5EB-F158-4507-90DD-BD23620C7CC9}"/>
          </ac:spMkLst>
        </pc:spChg>
        <pc:spChg chg="add del">
          <ac:chgData name="Ida Karimi" userId="d7eef2209f19379e" providerId="LiveId" clId="{BF904881-CA44-4D7C-BD22-DA680768B4D2}" dt="2025-04-21T06:03:58.765" v="2068" actId="26606"/>
          <ac:spMkLst>
            <pc:docMk/>
            <pc:sldMk cId="2609417707" sldId="269"/>
            <ac:spMk id="17" creationId="{0E91F5CA-B392-444C-88E3-BF5BAAEBDEB0}"/>
          </ac:spMkLst>
        </pc:spChg>
        <pc:spChg chg="add del">
          <ac:chgData name="Ida Karimi" userId="d7eef2209f19379e" providerId="LiveId" clId="{BF904881-CA44-4D7C-BD22-DA680768B4D2}" dt="2025-04-21T06:03:58.765" v="2068" actId="26606"/>
          <ac:spMkLst>
            <pc:docMk/>
            <pc:sldMk cId="2609417707" sldId="269"/>
            <ac:spMk id="18" creationId="{DFCA2118-59A2-4310-A4B2-F2CBA821E842}"/>
          </ac:spMkLst>
        </pc:spChg>
        <pc:spChg chg="add del">
          <ac:chgData name="Ida Karimi" userId="d7eef2209f19379e" providerId="LiveId" clId="{BF904881-CA44-4D7C-BD22-DA680768B4D2}" dt="2025-04-21T06:27:19.667" v="2232"/>
          <ac:spMkLst>
            <pc:docMk/>
            <pc:sldMk cId="2609417707" sldId="269"/>
            <ac:spMk id="20" creationId="{19D32F93-50AC-4C46-A5DB-291C60DDB7BD}"/>
          </ac:spMkLst>
        </pc:spChg>
        <pc:spChg chg="add del">
          <ac:chgData name="Ida Karimi" userId="d7eef2209f19379e" providerId="LiveId" clId="{BF904881-CA44-4D7C-BD22-DA680768B4D2}" dt="2025-04-21T06:27:19.667" v="2232"/>
          <ac:spMkLst>
            <pc:docMk/>
            <pc:sldMk cId="2609417707" sldId="269"/>
            <ac:spMk id="21" creationId="{827DC2C4-B485-428A-BF4A-472D2967F47F}"/>
          </ac:spMkLst>
        </pc:spChg>
        <pc:spChg chg="add del">
          <ac:chgData name="Ida Karimi" userId="d7eef2209f19379e" providerId="LiveId" clId="{BF904881-CA44-4D7C-BD22-DA680768B4D2}" dt="2025-04-21T06:27:19.667" v="2232"/>
          <ac:spMkLst>
            <pc:docMk/>
            <pc:sldMk cId="2609417707" sldId="269"/>
            <ac:spMk id="22" creationId="{EE04B5EB-F158-4507-90DD-BD23620C7CC9}"/>
          </ac:spMkLst>
        </pc:spChg>
        <pc:picChg chg="add mod">
          <ac:chgData name="Ida Karimi" userId="d7eef2209f19379e" providerId="LiveId" clId="{BF904881-CA44-4D7C-BD22-DA680768B4D2}" dt="2025-04-21T06:04:33.549" v="2078" actId="1076"/>
          <ac:picMkLst>
            <pc:docMk/>
            <pc:sldMk cId="2609417707" sldId="269"/>
            <ac:picMk id="6" creationId="{7B9E19FA-DB84-9F0E-6FC0-FBB77C129DAA}"/>
          </ac:picMkLst>
        </pc:picChg>
      </pc:sldChg>
      <pc:sldChg chg="addSp delSp modSp new mod setBg delDesignElem modNotesTx">
        <pc:chgData name="Ida Karimi" userId="d7eef2209f19379e" providerId="LiveId" clId="{BF904881-CA44-4D7C-BD22-DA680768B4D2}" dt="2025-04-21T19:38:16.444" v="3106" actId="108"/>
        <pc:sldMkLst>
          <pc:docMk/>
          <pc:sldMk cId="2035185331" sldId="270"/>
        </pc:sldMkLst>
        <pc:spChg chg="del">
          <ac:chgData name="Ida Karimi" userId="d7eef2209f19379e" providerId="LiveId" clId="{BF904881-CA44-4D7C-BD22-DA680768B4D2}" dt="2025-04-21T01:58:53.133" v="667" actId="478"/>
          <ac:spMkLst>
            <pc:docMk/>
            <pc:sldMk cId="2035185331" sldId="270"/>
            <ac:spMk id="2" creationId="{69FE8E8E-CE01-4AB8-AC81-2571CEB81EE8}"/>
          </ac:spMkLst>
        </pc:spChg>
        <pc:spChg chg="add del">
          <ac:chgData name="Ida Karimi" userId="d7eef2209f19379e" providerId="LiveId" clId="{BF904881-CA44-4D7C-BD22-DA680768B4D2}" dt="2025-04-21T01:58:33.403" v="666" actId="478"/>
          <ac:spMkLst>
            <pc:docMk/>
            <pc:sldMk cId="2035185331" sldId="270"/>
            <ac:spMk id="3" creationId="{430312E1-8CDE-C7BB-6274-09AEB8345AE3}"/>
          </ac:spMkLst>
        </pc:spChg>
        <pc:spChg chg="del">
          <ac:chgData name="Ida Karimi" userId="d7eef2209f19379e" providerId="LiveId" clId="{BF904881-CA44-4D7C-BD22-DA680768B4D2}" dt="2025-04-21T01:58:20.686" v="658" actId="478"/>
          <ac:spMkLst>
            <pc:docMk/>
            <pc:sldMk cId="2035185331" sldId="270"/>
            <ac:spMk id="4" creationId="{D4F60D27-EE43-8BC9-4289-16130B781508}"/>
          </ac:spMkLst>
        </pc:spChg>
        <pc:spChg chg="add del">
          <ac:chgData name="Ida Karimi" userId="d7eef2209f19379e" providerId="LiveId" clId="{BF904881-CA44-4D7C-BD22-DA680768B4D2}" dt="2025-04-21T06:27:19.667" v="2232"/>
          <ac:spMkLst>
            <pc:docMk/>
            <pc:sldMk cId="2035185331" sldId="270"/>
            <ac:spMk id="12" creationId="{2215C6C6-E45C-4179-9FC1-E8A4C1D47430}"/>
          </ac:spMkLst>
        </pc:spChg>
        <pc:spChg chg="add del">
          <ac:chgData name="Ida Karimi" userId="d7eef2209f19379e" providerId="LiveId" clId="{BF904881-CA44-4D7C-BD22-DA680768B4D2}" dt="2025-04-21T06:27:19.667" v="2232"/>
          <ac:spMkLst>
            <pc:docMk/>
            <pc:sldMk cId="2035185331" sldId="270"/>
            <ac:spMk id="18" creationId="{3776B14B-F2F4-4825-8DA8-8C7A0F2B3960}"/>
          </ac:spMkLst>
        </pc:spChg>
        <pc:grpChg chg="add del">
          <ac:chgData name="Ida Karimi" userId="d7eef2209f19379e" providerId="LiveId" clId="{BF904881-CA44-4D7C-BD22-DA680768B4D2}" dt="2025-04-21T06:27:19.667" v="2232"/>
          <ac:grpSpMkLst>
            <pc:docMk/>
            <pc:sldMk cId="2035185331" sldId="270"/>
            <ac:grpSpMk id="14" creationId="{5FE9FE4C-C9E0-4C54-8010-EA9D29CD4D59}"/>
          </ac:grpSpMkLst>
        </pc:grpChg>
        <pc:picChg chg="add mod">
          <ac:chgData name="Ida Karimi" userId="d7eef2209f19379e" providerId="LiveId" clId="{BF904881-CA44-4D7C-BD22-DA680768B4D2}" dt="2025-04-21T01:58:30.777" v="665"/>
          <ac:picMkLst>
            <pc:docMk/>
            <pc:sldMk cId="2035185331" sldId="270"/>
            <ac:picMk id="6" creationId="{ADD74986-2E3C-231B-B72A-3CCEE35701F5}"/>
          </ac:picMkLst>
        </pc:picChg>
        <pc:picChg chg="add mod">
          <ac:chgData name="Ida Karimi" userId="d7eef2209f19379e" providerId="LiveId" clId="{BF904881-CA44-4D7C-BD22-DA680768B4D2}" dt="2025-04-21T06:12:26.587" v="2185" actId="26606"/>
          <ac:picMkLst>
            <pc:docMk/>
            <pc:sldMk cId="2035185331" sldId="270"/>
            <ac:picMk id="7" creationId="{BB7DC304-A293-9ED9-DA49-6C15548987DB}"/>
          </ac:picMkLst>
        </pc:picChg>
      </pc:sldChg>
      <pc:sldChg chg="addSp delSp modSp new mod ord setBg delDesignElem modNotesTx">
        <pc:chgData name="Ida Karimi" userId="d7eef2209f19379e" providerId="LiveId" clId="{BF904881-CA44-4D7C-BD22-DA680768B4D2}" dt="2025-04-21T19:38:02.293" v="3101" actId="108"/>
        <pc:sldMkLst>
          <pc:docMk/>
          <pc:sldMk cId="3603437385" sldId="271"/>
        </pc:sldMkLst>
        <pc:spChg chg="mod">
          <ac:chgData name="Ida Karimi" userId="d7eef2209f19379e" providerId="LiveId" clId="{BF904881-CA44-4D7C-BD22-DA680768B4D2}" dt="2025-04-21T01:55:21.412" v="652"/>
          <ac:spMkLst>
            <pc:docMk/>
            <pc:sldMk cId="3603437385" sldId="271"/>
            <ac:spMk id="2" creationId="{C2193936-9739-E630-6B60-299C8F306550}"/>
          </ac:spMkLst>
        </pc:spChg>
        <pc:spChg chg="del mod">
          <ac:chgData name="Ida Karimi" userId="d7eef2209f19379e" providerId="LiveId" clId="{BF904881-CA44-4D7C-BD22-DA680768B4D2}" dt="2025-04-21T01:52:16.722" v="647" actId="478"/>
          <ac:spMkLst>
            <pc:docMk/>
            <pc:sldMk cId="3603437385" sldId="271"/>
            <ac:spMk id="3" creationId="{EAA5AD0A-85AA-2B73-0A0A-16794B9D55AA}"/>
          </ac:spMkLst>
        </pc:spChg>
        <pc:spChg chg="del">
          <ac:chgData name="Ida Karimi" userId="d7eef2209f19379e" providerId="LiveId" clId="{BF904881-CA44-4D7C-BD22-DA680768B4D2}" dt="2025-04-21T01:52:13.389" v="645" actId="478"/>
          <ac:spMkLst>
            <pc:docMk/>
            <pc:sldMk cId="3603437385" sldId="271"/>
            <ac:spMk id="4" creationId="{1760E69F-E6DE-6C78-2612-53D90321CD89}"/>
          </ac:spMkLst>
        </pc:spChg>
        <pc:spChg chg="add del">
          <ac:chgData name="Ida Karimi" userId="d7eef2209f19379e" providerId="LiveId" clId="{BF904881-CA44-4D7C-BD22-DA680768B4D2}" dt="2025-04-21T06:27:19.667" v="2232"/>
          <ac:spMkLst>
            <pc:docMk/>
            <pc:sldMk cId="3603437385" sldId="271"/>
            <ac:spMk id="10" creationId="{47942995-B07F-4636-9A06-C6A104B260A8}"/>
          </ac:spMkLst>
        </pc:spChg>
        <pc:spChg chg="add del">
          <ac:chgData name="Ida Karimi" userId="d7eef2209f19379e" providerId="LiveId" clId="{BF904881-CA44-4D7C-BD22-DA680768B4D2}" dt="2025-04-21T06:27:19.667" v="2232"/>
          <ac:spMkLst>
            <pc:docMk/>
            <pc:sldMk cId="3603437385" sldId="271"/>
            <ac:spMk id="17" creationId="{B81933D1-5615-42C7-9C0B-4EB7105CCE2D}"/>
          </ac:spMkLst>
        </pc:spChg>
        <pc:spChg chg="add del">
          <ac:chgData name="Ida Karimi" userId="d7eef2209f19379e" providerId="LiveId" clId="{BF904881-CA44-4D7C-BD22-DA680768B4D2}" dt="2025-04-21T06:27:19.667" v="2232"/>
          <ac:spMkLst>
            <pc:docMk/>
            <pc:sldMk cId="3603437385" sldId="271"/>
            <ac:spMk id="19" creationId="{19C9EAEA-39D0-4B0E-A0EB-51E7B26740B1}"/>
          </ac:spMkLst>
        </pc:spChg>
        <pc:grpChg chg="add del">
          <ac:chgData name="Ida Karimi" userId="d7eef2209f19379e" providerId="LiveId" clId="{BF904881-CA44-4D7C-BD22-DA680768B4D2}" dt="2025-04-21T06:27:19.667" v="2232"/>
          <ac:grpSpMkLst>
            <pc:docMk/>
            <pc:sldMk cId="3603437385" sldId="271"/>
            <ac:grpSpMk id="12" creationId="{032D8612-31EB-44CF-A1D0-14FD4C705424}"/>
          </ac:grpSpMkLst>
        </pc:grpChg>
        <pc:picChg chg="add mod">
          <ac:chgData name="Ida Karimi" userId="d7eef2209f19379e" providerId="LiveId" clId="{BF904881-CA44-4D7C-BD22-DA680768B4D2}" dt="2025-04-21T01:52:44.418" v="651" actId="962"/>
          <ac:picMkLst>
            <pc:docMk/>
            <pc:sldMk cId="3603437385" sldId="271"/>
            <ac:picMk id="5" creationId="{2AA922B4-085E-927C-28D1-B7D3DC1E61A0}"/>
          </ac:picMkLst>
        </pc:picChg>
      </pc:sldChg>
      <pc:sldChg chg="addSp delSp modSp new mod setBg addAnim delAnim modNotesTx">
        <pc:chgData name="Ida Karimi" userId="d7eef2209f19379e" providerId="LiveId" clId="{BF904881-CA44-4D7C-BD22-DA680768B4D2}" dt="2025-04-21T19:38:18.877" v="3107" actId="108"/>
        <pc:sldMkLst>
          <pc:docMk/>
          <pc:sldMk cId="1942707280" sldId="272"/>
        </pc:sldMkLst>
        <pc:spChg chg="del">
          <ac:chgData name="Ida Karimi" userId="d7eef2209f19379e" providerId="LiveId" clId="{BF904881-CA44-4D7C-BD22-DA680768B4D2}" dt="2025-04-21T02:18:15.934" v="710" actId="478"/>
          <ac:spMkLst>
            <pc:docMk/>
            <pc:sldMk cId="1942707280" sldId="272"/>
            <ac:spMk id="2" creationId="{C1411C6F-C0ED-FF52-D17D-9B7CBB4FC687}"/>
          </ac:spMkLst>
        </pc:spChg>
        <pc:spChg chg="add mod">
          <ac:chgData name="Ida Karimi" userId="d7eef2209f19379e" providerId="LiveId" clId="{BF904881-CA44-4D7C-BD22-DA680768B4D2}" dt="2025-04-21T06:12:19.980" v="2182" actId="1076"/>
          <ac:spMkLst>
            <pc:docMk/>
            <pc:sldMk cId="1942707280" sldId="272"/>
            <ac:spMk id="3" creationId="{4F138253-BF37-6ECA-AB2D-9C4398ACFEFE}"/>
          </ac:spMkLst>
        </pc:spChg>
        <pc:spChg chg="del">
          <ac:chgData name="Ida Karimi" userId="d7eef2209f19379e" providerId="LiveId" clId="{BF904881-CA44-4D7C-BD22-DA680768B4D2}" dt="2025-04-21T02:18:23.221" v="713" actId="478"/>
          <ac:spMkLst>
            <pc:docMk/>
            <pc:sldMk cId="1942707280" sldId="272"/>
            <ac:spMk id="3" creationId="{F9B250AB-DA22-C3A1-C085-869B2C780BDA}"/>
          </ac:spMkLst>
        </pc:spChg>
        <pc:spChg chg="del mod">
          <ac:chgData name="Ida Karimi" userId="d7eef2209f19379e" providerId="LiveId" clId="{BF904881-CA44-4D7C-BD22-DA680768B4D2}" dt="2025-04-21T02:18:21.389" v="712" actId="478"/>
          <ac:spMkLst>
            <pc:docMk/>
            <pc:sldMk cId="1942707280" sldId="272"/>
            <ac:spMk id="4" creationId="{6A6ADAB0-BBE4-5B06-D6B2-22399C392AE3}"/>
          </ac:spMkLst>
        </pc:spChg>
        <pc:spChg chg="add mod">
          <ac:chgData name="Ida Karimi" userId="d7eef2209f19379e" providerId="LiveId" clId="{BF904881-CA44-4D7C-BD22-DA680768B4D2}" dt="2025-04-21T03:01:34.287" v="1141" actId="767"/>
          <ac:spMkLst>
            <pc:docMk/>
            <pc:sldMk cId="1942707280" sldId="272"/>
            <ac:spMk id="6" creationId="{F69E13AC-C99A-D295-8C2A-F5FAD684E602}"/>
          </ac:spMkLst>
        </pc:spChg>
        <pc:spChg chg="add del">
          <ac:chgData name="Ida Karimi" userId="d7eef2209f19379e" providerId="LiveId" clId="{BF904881-CA44-4D7C-BD22-DA680768B4D2}" dt="2025-04-21T06:34:00.164" v="2239" actId="26606"/>
          <ac:spMkLst>
            <pc:docMk/>
            <pc:sldMk cId="1942707280" sldId="272"/>
            <ac:spMk id="8" creationId="{F3060C83-F051-4F0E-ABAD-AA0DFC48B218}"/>
          </ac:spMkLst>
        </pc:spChg>
        <pc:spChg chg="add del">
          <ac:chgData name="Ida Karimi" userId="d7eef2209f19379e" providerId="LiveId" clId="{BF904881-CA44-4D7C-BD22-DA680768B4D2}" dt="2025-04-21T06:34:00.164" v="2239" actId="26606"/>
          <ac:spMkLst>
            <pc:docMk/>
            <pc:sldMk cId="1942707280" sldId="272"/>
            <ac:spMk id="9" creationId="{83C98ABE-055B-441F-B07E-44F97F083C39}"/>
          </ac:spMkLst>
        </pc:spChg>
        <pc:spChg chg="add del">
          <ac:chgData name="Ida Karimi" userId="d7eef2209f19379e" providerId="LiveId" clId="{BF904881-CA44-4D7C-BD22-DA680768B4D2}" dt="2025-04-21T06:12:20.301" v="2183" actId="26606"/>
          <ac:spMkLst>
            <pc:docMk/>
            <pc:sldMk cId="1942707280" sldId="272"/>
            <ac:spMk id="10" creationId="{63644BFD-D22E-4019-B666-387DA51AEAFD}"/>
          </ac:spMkLst>
        </pc:spChg>
        <pc:spChg chg="add del">
          <ac:chgData name="Ida Karimi" userId="d7eef2209f19379e" providerId="LiveId" clId="{BF904881-CA44-4D7C-BD22-DA680768B4D2}" dt="2025-04-21T06:34:00.164" v="2239" actId="26606"/>
          <ac:spMkLst>
            <pc:docMk/>
            <pc:sldMk cId="1942707280" sldId="272"/>
            <ac:spMk id="11" creationId="{3783CA14-24A1-485C-8B30-D6A5D87987AD}"/>
          </ac:spMkLst>
        </pc:spChg>
        <pc:spChg chg="add del">
          <ac:chgData name="Ida Karimi" userId="d7eef2209f19379e" providerId="LiveId" clId="{BF904881-CA44-4D7C-BD22-DA680768B4D2}" dt="2025-04-21T06:34:00.164" v="2239" actId="26606"/>
          <ac:spMkLst>
            <pc:docMk/>
            <pc:sldMk cId="1942707280" sldId="272"/>
            <ac:spMk id="14" creationId="{29FDB030-9B49-4CED-8CCD-4D99382388AC}"/>
          </ac:spMkLst>
        </pc:spChg>
        <pc:spChg chg="add del">
          <ac:chgData name="Ida Karimi" userId="d7eef2209f19379e" providerId="LiveId" clId="{BF904881-CA44-4D7C-BD22-DA680768B4D2}" dt="2025-04-21T06:12:20.301" v="2183" actId="26606"/>
          <ac:spMkLst>
            <pc:docMk/>
            <pc:sldMk cId="1942707280" sldId="272"/>
            <ac:spMk id="16" creationId="{3776B14B-F2F4-4825-8DA8-8C7A0F2B3960}"/>
          </ac:spMkLst>
        </pc:spChg>
        <pc:spChg chg="add del">
          <ac:chgData name="Ida Karimi" userId="d7eef2209f19379e" providerId="LiveId" clId="{BF904881-CA44-4D7C-BD22-DA680768B4D2}" dt="2025-04-21T06:34:00.164" v="2239" actId="26606"/>
          <ac:spMkLst>
            <pc:docMk/>
            <pc:sldMk cId="1942707280" sldId="272"/>
            <ac:spMk id="18" creationId="{9A97C86A-04D6-40F7-AE84-31AB43E6A846}"/>
          </ac:spMkLst>
        </pc:spChg>
        <pc:spChg chg="add del">
          <ac:chgData name="Ida Karimi" userId="d7eef2209f19379e" providerId="LiveId" clId="{BF904881-CA44-4D7C-BD22-DA680768B4D2}" dt="2025-04-21T06:34:00.164" v="2239" actId="26606"/>
          <ac:spMkLst>
            <pc:docMk/>
            <pc:sldMk cId="1942707280" sldId="272"/>
            <ac:spMk id="20" creationId="{FF9F2414-84E8-453E-B1F3-389FDE8192D9}"/>
          </ac:spMkLst>
        </pc:spChg>
        <pc:spChg chg="add del">
          <ac:chgData name="Ida Karimi" userId="d7eef2209f19379e" providerId="LiveId" clId="{BF904881-CA44-4D7C-BD22-DA680768B4D2}" dt="2025-04-21T06:09:51.907" v="2135" actId="26606"/>
          <ac:spMkLst>
            <pc:docMk/>
            <pc:sldMk cId="1942707280" sldId="272"/>
            <ac:spMk id="21" creationId="{47942995-B07F-4636-9A06-C6A104B260A8}"/>
          </ac:spMkLst>
        </pc:spChg>
        <pc:spChg chg="add del">
          <ac:chgData name="Ida Karimi" userId="d7eef2209f19379e" providerId="LiveId" clId="{BF904881-CA44-4D7C-BD22-DA680768B4D2}" dt="2025-04-21T06:34:00.164" v="2239" actId="26606"/>
          <ac:spMkLst>
            <pc:docMk/>
            <pc:sldMk cId="1942707280" sldId="272"/>
            <ac:spMk id="22" creationId="{3ECA69A1-7536-43AC-85EF-C7106179F5ED}"/>
          </ac:spMkLst>
        </pc:spChg>
        <pc:spChg chg="add del">
          <ac:chgData name="Ida Karimi" userId="d7eef2209f19379e" providerId="LiveId" clId="{BF904881-CA44-4D7C-BD22-DA680768B4D2}" dt="2025-04-21T06:09:51.907" v="2135" actId="26606"/>
          <ac:spMkLst>
            <pc:docMk/>
            <pc:sldMk cId="1942707280" sldId="272"/>
            <ac:spMk id="28" creationId="{B81933D1-5615-42C7-9C0B-4EB7105CCE2D}"/>
          </ac:spMkLst>
        </pc:spChg>
        <pc:spChg chg="add del">
          <ac:chgData name="Ida Karimi" userId="d7eef2209f19379e" providerId="LiveId" clId="{BF904881-CA44-4D7C-BD22-DA680768B4D2}" dt="2025-04-21T06:09:51.907" v="2135" actId="26606"/>
          <ac:spMkLst>
            <pc:docMk/>
            <pc:sldMk cId="1942707280" sldId="272"/>
            <ac:spMk id="30" creationId="{19C9EAEA-39D0-4B0E-A0EB-51E7B26740B1}"/>
          </ac:spMkLst>
        </pc:spChg>
        <pc:spChg chg="add del">
          <ac:chgData name="Ida Karimi" userId="d7eef2209f19379e" providerId="LiveId" clId="{BF904881-CA44-4D7C-BD22-DA680768B4D2}" dt="2025-04-21T06:10:24.133" v="2137" actId="26606"/>
          <ac:spMkLst>
            <pc:docMk/>
            <pc:sldMk cId="1942707280" sldId="272"/>
            <ac:spMk id="32" creationId="{53F29798-D584-4792-9B62-3F5F5C36D619}"/>
          </ac:spMkLst>
        </pc:spChg>
        <pc:spChg chg="add del">
          <ac:chgData name="Ida Karimi" userId="d7eef2209f19379e" providerId="LiveId" clId="{BF904881-CA44-4D7C-BD22-DA680768B4D2}" dt="2025-04-21T06:11:19.728" v="2154" actId="26606"/>
          <ac:spMkLst>
            <pc:docMk/>
            <pc:sldMk cId="1942707280" sldId="272"/>
            <ac:spMk id="34" creationId="{37C89E4B-3C9F-44B9-8B86-D9E3D112D8EC}"/>
          </ac:spMkLst>
        </pc:spChg>
        <pc:spChg chg="add del">
          <ac:chgData name="Ida Karimi" userId="d7eef2209f19379e" providerId="LiveId" clId="{BF904881-CA44-4D7C-BD22-DA680768B4D2}" dt="2025-04-21T06:10:54.023" v="2144" actId="26606"/>
          <ac:spMkLst>
            <pc:docMk/>
            <pc:sldMk cId="1942707280" sldId="272"/>
            <ac:spMk id="40" creationId="{ECC07320-C2CA-4E29-8481-9D9E143C7788}"/>
          </ac:spMkLst>
        </pc:spChg>
        <pc:spChg chg="add del">
          <ac:chgData name="Ida Karimi" userId="d7eef2209f19379e" providerId="LiveId" clId="{BF904881-CA44-4D7C-BD22-DA680768B4D2}" dt="2025-04-21T06:10:54.023" v="2144" actId="26606"/>
          <ac:spMkLst>
            <pc:docMk/>
            <pc:sldMk cId="1942707280" sldId="272"/>
            <ac:spMk id="42" creationId="{178FB36B-5BFE-42CA-BC60-1115E0D95EEC}"/>
          </ac:spMkLst>
        </pc:spChg>
        <pc:grpChg chg="add del">
          <ac:chgData name="Ida Karimi" userId="d7eef2209f19379e" providerId="LiveId" clId="{BF904881-CA44-4D7C-BD22-DA680768B4D2}" dt="2025-04-21T06:12:20.301" v="2183" actId="26606"/>
          <ac:grpSpMkLst>
            <pc:docMk/>
            <pc:sldMk cId="1942707280" sldId="272"/>
            <ac:grpSpMk id="12" creationId="{5FE9FE4C-C9E0-4C54-8010-EA9D29CD4D59}"/>
          </ac:grpSpMkLst>
        </pc:grpChg>
        <pc:grpChg chg="add del">
          <ac:chgData name="Ida Karimi" userId="d7eef2209f19379e" providerId="LiveId" clId="{BF904881-CA44-4D7C-BD22-DA680768B4D2}" dt="2025-04-21T06:09:51.907" v="2135" actId="26606"/>
          <ac:grpSpMkLst>
            <pc:docMk/>
            <pc:sldMk cId="1942707280" sldId="272"/>
            <ac:grpSpMk id="23" creationId="{032D8612-31EB-44CF-A1D0-14FD4C705424}"/>
          </ac:grpSpMkLst>
        </pc:grpChg>
        <pc:picChg chg="add mod">
          <ac:chgData name="Ida Karimi" userId="d7eef2209f19379e" providerId="LiveId" clId="{BF904881-CA44-4D7C-BD22-DA680768B4D2}" dt="2025-04-21T06:05:42.075" v="2084" actId="1076"/>
          <ac:picMkLst>
            <pc:docMk/>
            <pc:sldMk cId="1942707280" sldId="272"/>
            <ac:picMk id="2" creationId="{90FF26A7-8DB0-0E1D-31CB-B34827E203C4}"/>
          </ac:picMkLst>
        </pc:picChg>
        <pc:picChg chg="add mod ord">
          <ac:chgData name="Ida Karimi" userId="d7eef2209f19379e" providerId="LiveId" clId="{BF904881-CA44-4D7C-BD22-DA680768B4D2}" dt="2025-04-21T06:34:00.164" v="2239" actId="26606"/>
          <ac:picMkLst>
            <pc:docMk/>
            <pc:sldMk cId="1942707280" sldId="272"/>
            <ac:picMk id="5" creationId="{8C2F837C-77EE-33C9-63AD-DCF7A2AAD1EE}"/>
          </ac:picMkLst>
        </pc:picChg>
        <pc:picChg chg="add mod">
          <ac:chgData name="Ida Karimi" userId="d7eef2209f19379e" providerId="LiveId" clId="{BF904881-CA44-4D7C-BD22-DA680768B4D2}" dt="2025-04-21T03:02:16.088" v="1152" actId="1076"/>
          <ac:picMkLst>
            <pc:docMk/>
            <pc:sldMk cId="1942707280" sldId="272"/>
            <ac:picMk id="7" creationId="{E385E023-FDB3-67C3-BC79-29FE2CC3EA75}"/>
          </ac:picMkLst>
        </pc:picChg>
        <pc:cxnChg chg="add del">
          <ac:chgData name="Ida Karimi" userId="d7eef2209f19379e" providerId="LiveId" clId="{BF904881-CA44-4D7C-BD22-DA680768B4D2}" dt="2025-04-21T06:11:19.728" v="2154" actId="26606"/>
          <ac:cxnSpMkLst>
            <pc:docMk/>
            <pc:sldMk cId="1942707280" sldId="272"/>
            <ac:cxnSpMk id="25" creationId="{D891E407-403B-4764-86C9-33A56D3BCAA3}"/>
          </ac:cxnSpMkLst>
        </pc:cxnChg>
        <pc:cxnChg chg="add del">
          <ac:chgData name="Ida Karimi" userId="d7eef2209f19379e" providerId="LiveId" clId="{BF904881-CA44-4D7C-BD22-DA680768B4D2}" dt="2025-04-21T06:11:19.728" v="2154" actId="26606"/>
          <ac:cxnSpMkLst>
            <pc:docMk/>
            <pc:sldMk cId="1942707280" sldId="272"/>
            <ac:cxnSpMk id="35" creationId="{AA2EAA10-076F-46BD-8F0F-B9A2FB77A85C}"/>
          </ac:cxnSpMkLst>
        </pc:cxnChg>
      </pc:sldChg>
      <pc:sldChg chg="add del">
        <pc:chgData name="Ida Karimi" userId="d7eef2209f19379e" providerId="LiveId" clId="{BF904881-CA44-4D7C-BD22-DA680768B4D2}" dt="2025-04-21T02:10:12.749" v="703" actId="2696"/>
        <pc:sldMkLst>
          <pc:docMk/>
          <pc:sldMk cId="1603336522" sldId="273"/>
        </pc:sldMkLst>
      </pc:sldChg>
      <pc:sldChg chg="addSp delSp modSp new mod setBg modNotesTx">
        <pc:chgData name="Ida Karimi" userId="d7eef2209f19379e" providerId="LiveId" clId="{BF904881-CA44-4D7C-BD22-DA680768B4D2}" dt="2025-04-21T22:10:53.618" v="3160" actId="20577"/>
        <pc:sldMkLst>
          <pc:docMk/>
          <pc:sldMk cId="1931091233" sldId="273"/>
        </pc:sldMkLst>
        <pc:spChg chg="add del mod ord">
          <ac:chgData name="Ida Karimi" userId="d7eef2209f19379e" providerId="LiveId" clId="{BF904881-CA44-4D7C-BD22-DA680768B4D2}" dt="2025-04-21T07:02:01.759" v="2410" actId="1076"/>
          <ac:spMkLst>
            <pc:docMk/>
            <pc:sldMk cId="1931091233" sldId="273"/>
            <ac:spMk id="2" creationId="{68BC0678-5202-AB3A-EFFE-C33CDE70B7FF}"/>
          </ac:spMkLst>
        </pc:spChg>
        <pc:spChg chg="del">
          <ac:chgData name="Ida Karimi" userId="d7eef2209f19379e" providerId="LiveId" clId="{BF904881-CA44-4D7C-BD22-DA680768B4D2}" dt="2025-04-21T02:21:24.718" v="720" actId="478"/>
          <ac:spMkLst>
            <pc:docMk/>
            <pc:sldMk cId="1931091233" sldId="273"/>
            <ac:spMk id="3" creationId="{FDEB0D44-CCED-D6FD-3D3D-5E4F080D82B0}"/>
          </ac:spMkLst>
        </pc:spChg>
        <pc:spChg chg="del">
          <ac:chgData name="Ida Karimi" userId="d7eef2209f19379e" providerId="LiveId" clId="{BF904881-CA44-4D7C-BD22-DA680768B4D2}" dt="2025-04-21T02:21:23.281" v="719" actId="478"/>
          <ac:spMkLst>
            <pc:docMk/>
            <pc:sldMk cId="1931091233" sldId="273"/>
            <ac:spMk id="4" creationId="{FD0F5D10-FB86-EDC9-8F00-389FCBCA29EA}"/>
          </ac:spMkLst>
        </pc:spChg>
        <pc:spChg chg="add">
          <ac:chgData name="Ida Karimi" userId="d7eef2209f19379e" providerId="LiveId" clId="{BF904881-CA44-4D7C-BD22-DA680768B4D2}" dt="2025-04-21T07:01:44.715" v="2404" actId="26606"/>
          <ac:spMkLst>
            <pc:docMk/>
            <pc:sldMk cId="1931091233" sldId="273"/>
            <ac:spMk id="12" creationId="{19D32F93-50AC-4C46-A5DB-291C60DDB7BD}"/>
          </ac:spMkLst>
        </pc:spChg>
        <pc:spChg chg="add">
          <ac:chgData name="Ida Karimi" userId="d7eef2209f19379e" providerId="LiveId" clId="{BF904881-CA44-4D7C-BD22-DA680768B4D2}" dt="2025-04-21T07:01:44.715" v="2404" actId="26606"/>
          <ac:spMkLst>
            <pc:docMk/>
            <pc:sldMk cId="1931091233" sldId="273"/>
            <ac:spMk id="14" creationId="{827DC2C4-B485-428A-BF4A-472D2967F47F}"/>
          </ac:spMkLst>
        </pc:spChg>
        <pc:spChg chg="add">
          <ac:chgData name="Ida Karimi" userId="d7eef2209f19379e" providerId="LiveId" clId="{BF904881-CA44-4D7C-BD22-DA680768B4D2}" dt="2025-04-21T07:01:44.715" v="2404" actId="26606"/>
          <ac:spMkLst>
            <pc:docMk/>
            <pc:sldMk cId="1931091233" sldId="273"/>
            <ac:spMk id="16" creationId="{EE04B5EB-F158-4507-90DD-BD23620C7CC9}"/>
          </ac:spMkLst>
        </pc:spChg>
        <pc:picChg chg="add">
          <ac:chgData name="Ida Karimi" userId="d7eef2209f19379e" providerId="LiveId" clId="{BF904881-CA44-4D7C-BD22-DA680768B4D2}" dt="2025-04-21T02:21:43.498" v="722"/>
          <ac:picMkLst>
            <pc:docMk/>
            <pc:sldMk cId="1931091233" sldId="273"/>
            <ac:picMk id="5" creationId="{93657556-0606-536B-12EF-9A788A6988AD}"/>
          </ac:picMkLst>
        </pc:picChg>
        <pc:picChg chg="add mod">
          <ac:chgData name="Ida Karimi" userId="d7eef2209f19379e" providerId="LiveId" clId="{BF904881-CA44-4D7C-BD22-DA680768B4D2}" dt="2025-04-21T07:02:13.013" v="2414" actId="14100"/>
          <ac:picMkLst>
            <pc:docMk/>
            <pc:sldMk cId="1931091233" sldId="273"/>
            <ac:picMk id="7" creationId="{79B7AF11-01A3-3E27-88A3-948E80658F47}"/>
          </ac:picMkLst>
        </pc:picChg>
      </pc:sldChg>
      <pc:sldChg chg="add del">
        <pc:chgData name="Ida Karimi" userId="d7eef2209f19379e" providerId="LiveId" clId="{BF904881-CA44-4D7C-BD22-DA680768B4D2}" dt="2025-04-21T02:10:28.369" v="705" actId="2696"/>
        <pc:sldMkLst>
          <pc:docMk/>
          <pc:sldMk cId="3371790341" sldId="273"/>
        </pc:sldMkLst>
      </pc:sldChg>
      <pc:sldChg chg="add del">
        <pc:chgData name="Ida Karimi" userId="d7eef2209f19379e" providerId="LiveId" clId="{BF904881-CA44-4D7C-BD22-DA680768B4D2}" dt="2025-04-21T02:10:10.580" v="702" actId="2696"/>
        <pc:sldMkLst>
          <pc:docMk/>
          <pc:sldMk cId="2454785616" sldId="274"/>
        </pc:sldMkLst>
      </pc:sldChg>
      <pc:sldChg chg="addSp delSp modSp new mod ord setBg modNotesTx">
        <pc:chgData name="Ida Karimi" userId="d7eef2209f19379e" providerId="LiveId" clId="{BF904881-CA44-4D7C-BD22-DA680768B4D2}" dt="2025-04-21T22:16:43.425" v="3161" actId="20577"/>
        <pc:sldMkLst>
          <pc:docMk/>
          <pc:sldMk cId="3019336813" sldId="274"/>
        </pc:sldMkLst>
        <pc:spChg chg="mod">
          <ac:chgData name="Ida Karimi" userId="d7eef2209f19379e" providerId="LiveId" clId="{BF904881-CA44-4D7C-BD22-DA680768B4D2}" dt="2025-04-21T07:02:20.854" v="2415" actId="26606"/>
          <ac:spMkLst>
            <pc:docMk/>
            <pc:sldMk cId="3019336813" sldId="274"/>
            <ac:spMk id="2" creationId="{D53B7E08-DE85-F4A0-B37B-869480E9617C}"/>
          </ac:spMkLst>
        </pc:spChg>
        <pc:spChg chg="del">
          <ac:chgData name="Ida Karimi" userId="d7eef2209f19379e" providerId="LiveId" clId="{BF904881-CA44-4D7C-BD22-DA680768B4D2}" dt="2025-04-21T02:41:51.584" v="1046" actId="478"/>
          <ac:spMkLst>
            <pc:docMk/>
            <pc:sldMk cId="3019336813" sldId="274"/>
            <ac:spMk id="3" creationId="{2D9F3EC4-3FF1-9B70-E559-CC2A0AD7F0A1}"/>
          </ac:spMkLst>
        </pc:spChg>
        <pc:spChg chg="del">
          <ac:chgData name="Ida Karimi" userId="d7eef2209f19379e" providerId="LiveId" clId="{BF904881-CA44-4D7C-BD22-DA680768B4D2}" dt="2025-04-21T02:41:53.571" v="1047" actId="478"/>
          <ac:spMkLst>
            <pc:docMk/>
            <pc:sldMk cId="3019336813" sldId="274"/>
            <ac:spMk id="4" creationId="{75F993FB-D723-CB77-4BB8-2ABD63F63B63}"/>
          </ac:spMkLst>
        </pc:spChg>
        <pc:spChg chg="add">
          <ac:chgData name="Ida Karimi" userId="d7eef2209f19379e" providerId="LiveId" clId="{BF904881-CA44-4D7C-BD22-DA680768B4D2}" dt="2025-04-21T07:02:20.854" v="2415" actId="26606"/>
          <ac:spMkLst>
            <pc:docMk/>
            <pc:sldMk cId="3019336813" sldId="274"/>
            <ac:spMk id="8" creationId="{47942995-B07F-4636-9A06-C6A104B260A8}"/>
          </ac:spMkLst>
        </pc:spChg>
        <pc:spChg chg="add">
          <ac:chgData name="Ida Karimi" userId="d7eef2209f19379e" providerId="LiveId" clId="{BF904881-CA44-4D7C-BD22-DA680768B4D2}" dt="2025-04-21T07:02:20.854" v="2415" actId="26606"/>
          <ac:spMkLst>
            <pc:docMk/>
            <pc:sldMk cId="3019336813" sldId="274"/>
            <ac:spMk id="10" creationId="{B81933D1-5615-42C7-9C0B-4EB7105CCE2D}"/>
          </ac:spMkLst>
        </pc:spChg>
        <pc:spChg chg="add del">
          <ac:chgData name="Ida Karimi" userId="d7eef2209f19379e" providerId="LiveId" clId="{BF904881-CA44-4D7C-BD22-DA680768B4D2}" dt="2025-04-21T06:42:26.027" v="2274" actId="26606"/>
          <ac:spMkLst>
            <pc:docMk/>
            <pc:sldMk cId="3019336813" sldId="274"/>
            <ac:spMk id="11" creationId="{47942995-B07F-4636-9A06-C6A104B260A8}"/>
          </ac:spMkLst>
        </pc:spChg>
        <pc:spChg chg="add">
          <ac:chgData name="Ida Karimi" userId="d7eef2209f19379e" providerId="LiveId" clId="{BF904881-CA44-4D7C-BD22-DA680768B4D2}" dt="2025-04-21T07:02:20.854" v="2415" actId="26606"/>
          <ac:spMkLst>
            <pc:docMk/>
            <pc:sldMk cId="3019336813" sldId="274"/>
            <ac:spMk id="12" creationId="{19C9EAEA-39D0-4B0E-A0EB-51E7B26740B1}"/>
          </ac:spMkLst>
        </pc:spChg>
        <pc:spChg chg="add del">
          <ac:chgData name="Ida Karimi" userId="d7eef2209f19379e" providerId="LiveId" clId="{BF904881-CA44-4D7C-BD22-DA680768B4D2}" dt="2025-04-21T06:42:26.027" v="2274" actId="26606"/>
          <ac:spMkLst>
            <pc:docMk/>
            <pc:sldMk cId="3019336813" sldId="274"/>
            <ac:spMk id="18" creationId="{B81933D1-5615-42C7-9C0B-4EB7105CCE2D}"/>
          </ac:spMkLst>
        </pc:spChg>
        <pc:spChg chg="add del">
          <ac:chgData name="Ida Karimi" userId="d7eef2209f19379e" providerId="LiveId" clId="{BF904881-CA44-4D7C-BD22-DA680768B4D2}" dt="2025-04-21T06:42:26.027" v="2274" actId="26606"/>
          <ac:spMkLst>
            <pc:docMk/>
            <pc:sldMk cId="3019336813" sldId="274"/>
            <ac:spMk id="20" creationId="{19C9EAEA-39D0-4B0E-A0EB-51E7B26740B1}"/>
          </ac:spMkLst>
        </pc:spChg>
        <pc:grpChg chg="add">
          <ac:chgData name="Ida Karimi" userId="d7eef2209f19379e" providerId="LiveId" clId="{BF904881-CA44-4D7C-BD22-DA680768B4D2}" dt="2025-04-21T07:02:20.854" v="2415" actId="26606"/>
          <ac:grpSpMkLst>
            <pc:docMk/>
            <pc:sldMk cId="3019336813" sldId="274"/>
            <ac:grpSpMk id="9" creationId="{032D8612-31EB-44CF-A1D0-14FD4C705424}"/>
          </ac:grpSpMkLst>
        </pc:grpChg>
        <pc:grpChg chg="add del">
          <ac:chgData name="Ida Karimi" userId="d7eef2209f19379e" providerId="LiveId" clId="{BF904881-CA44-4D7C-BD22-DA680768B4D2}" dt="2025-04-21T06:42:26.027" v="2274" actId="26606"/>
          <ac:grpSpMkLst>
            <pc:docMk/>
            <pc:sldMk cId="3019336813" sldId="274"/>
            <ac:grpSpMk id="13" creationId="{032D8612-31EB-44CF-A1D0-14FD4C705424}"/>
          </ac:grpSpMkLst>
        </pc:grpChg>
        <pc:picChg chg="add mod">
          <ac:chgData name="Ida Karimi" userId="d7eef2209f19379e" providerId="LiveId" clId="{BF904881-CA44-4D7C-BD22-DA680768B4D2}" dt="2025-04-21T07:02:20.854" v="2415" actId="26606"/>
          <ac:picMkLst>
            <pc:docMk/>
            <pc:sldMk cId="3019336813" sldId="274"/>
            <ac:picMk id="6" creationId="{72816E35-E722-9615-32E8-130CC11966EB}"/>
          </ac:picMkLst>
        </pc:picChg>
      </pc:sldChg>
      <pc:sldChg chg="addSp delSp modSp new mod setBg modNotesTx">
        <pc:chgData name="Ida Karimi" userId="d7eef2209f19379e" providerId="LiveId" clId="{BF904881-CA44-4D7C-BD22-DA680768B4D2}" dt="2025-04-21T22:08:54.629" v="3141"/>
        <pc:sldMkLst>
          <pc:docMk/>
          <pc:sldMk cId="2601068416" sldId="275"/>
        </pc:sldMkLst>
        <pc:spChg chg="mod">
          <ac:chgData name="Ida Karimi" userId="d7eef2209f19379e" providerId="LiveId" clId="{BF904881-CA44-4D7C-BD22-DA680768B4D2}" dt="2025-04-21T06:43:16.405" v="2286" actId="26606"/>
          <ac:spMkLst>
            <pc:docMk/>
            <pc:sldMk cId="2601068416" sldId="275"/>
            <ac:spMk id="2" creationId="{8763E5C2-E8BE-AA33-FEFC-0D289C247225}"/>
          </ac:spMkLst>
        </pc:spChg>
        <pc:spChg chg="del mod">
          <ac:chgData name="Ida Karimi" userId="d7eef2209f19379e" providerId="LiveId" clId="{BF904881-CA44-4D7C-BD22-DA680768B4D2}" dt="2025-04-21T04:42:13.470" v="1897" actId="478"/>
          <ac:spMkLst>
            <pc:docMk/>
            <pc:sldMk cId="2601068416" sldId="275"/>
            <ac:spMk id="3" creationId="{98E42C2F-1E2F-920E-6607-A9B050C945E9}"/>
          </ac:spMkLst>
        </pc:spChg>
        <pc:spChg chg="del">
          <ac:chgData name="Ida Karimi" userId="d7eef2209f19379e" providerId="LiveId" clId="{BF904881-CA44-4D7C-BD22-DA680768B4D2}" dt="2025-04-21T03:12:58.873" v="1269"/>
          <ac:spMkLst>
            <pc:docMk/>
            <pc:sldMk cId="2601068416" sldId="275"/>
            <ac:spMk id="4" creationId="{5E90220F-E42D-A799-0B1C-D3A06FD27018}"/>
          </ac:spMkLst>
        </pc:spChg>
        <pc:spChg chg="add del mod">
          <ac:chgData name="Ida Karimi" userId="d7eef2209f19379e" providerId="LiveId" clId="{BF904881-CA44-4D7C-BD22-DA680768B4D2}" dt="2025-04-21T04:42:20.144" v="1899" actId="478"/>
          <ac:spMkLst>
            <pc:docMk/>
            <pc:sldMk cId="2601068416" sldId="275"/>
            <ac:spMk id="7" creationId="{E88E6906-6D12-1E9D-6B75-8B66D44EC6DA}"/>
          </ac:spMkLst>
        </pc:spChg>
        <pc:spChg chg="add">
          <ac:chgData name="Ida Karimi" userId="d7eef2209f19379e" providerId="LiveId" clId="{BF904881-CA44-4D7C-BD22-DA680768B4D2}" dt="2025-04-21T06:43:16.405" v="2286" actId="26606"/>
          <ac:spMkLst>
            <pc:docMk/>
            <pc:sldMk cId="2601068416" sldId="275"/>
            <ac:spMk id="10" creationId="{47942995-B07F-4636-9A06-C6A104B260A8}"/>
          </ac:spMkLst>
        </pc:spChg>
        <pc:spChg chg="add">
          <ac:chgData name="Ida Karimi" userId="d7eef2209f19379e" providerId="LiveId" clId="{BF904881-CA44-4D7C-BD22-DA680768B4D2}" dt="2025-04-21T06:43:16.405" v="2286" actId="26606"/>
          <ac:spMkLst>
            <pc:docMk/>
            <pc:sldMk cId="2601068416" sldId="275"/>
            <ac:spMk id="17" creationId="{B81933D1-5615-42C7-9C0B-4EB7105CCE2D}"/>
          </ac:spMkLst>
        </pc:spChg>
        <pc:spChg chg="add">
          <ac:chgData name="Ida Karimi" userId="d7eef2209f19379e" providerId="LiveId" clId="{BF904881-CA44-4D7C-BD22-DA680768B4D2}" dt="2025-04-21T06:43:16.405" v="2286" actId="26606"/>
          <ac:spMkLst>
            <pc:docMk/>
            <pc:sldMk cId="2601068416" sldId="275"/>
            <ac:spMk id="19" creationId="{19C9EAEA-39D0-4B0E-A0EB-51E7B26740B1}"/>
          </ac:spMkLst>
        </pc:spChg>
        <pc:grpChg chg="add">
          <ac:chgData name="Ida Karimi" userId="d7eef2209f19379e" providerId="LiveId" clId="{BF904881-CA44-4D7C-BD22-DA680768B4D2}" dt="2025-04-21T06:43:16.405" v="2286" actId="26606"/>
          <ac:grpSpMkLst>
            <pc:docMk/>
            <pc:sldMk cId="2601068416" sldId="275"/>
            <ac:grpSpMk id="12" creationId="{032D8612-31EB-44CF-A1D0-14FD4C705424}"/>
          </ac:grpSpMkLst>
        </pc:grpChg>
        <pc:picChg chg="add mod">
          <ac:chgData name="Ida Karimi" userId="d7eef2209f19379e" providerId="LiveId" clId="{BF904881-CA44-4D7C-BD22-DA680768B4D2}" dt="2025-04-21T06:43:16.405" v="2286" actId="26606"/>
          <ac:picMkLst>
            <pc:docMk/>
            <pc:sldMk cId="2601068416" sldId="275"/>
            <ac:picMk id="5" creationId="{63236F6A-F401-DE3D-A9E1-C607E435D4E3}"/>
          </ac:picMkLst>
        </pc:picChg>
      </pc:sldChg>
      <pc:sldChg chg="addSp delSp modSp new mod setBg modNotesTx">
        <pc:chgData name="Ida Karimi" userId="d7eef2209f19379e" providerId="LiveId" clId="{BF904881-CA44-4D7C-BD22-DA680768B4D2}" dt="2025-04-21T22:18:28.641" v="3174" actId="20577"/>
        <pc:sldMkLst>
          <pc:docMk/>
          <pc:sldMk cId="2999147706" sldId="276"/>
        </pc:sldMkLst>
        <pc:spChg chg="mod">
          <ac:chgData name="Ida Karimi" userId="d7eef2209f19379e" providerId="LiveId" clId="{BF904881-CA44-4D7C-BD22-DA680768B4D2}" dt="2025-04-21T06:42:55.296" v="2285" actId="26606"/>
          <ac:spMkLst>
            <pc:docMk/>
            <pc:sldMk cId="2999147706" sldId="276"/>
            <ac:spMk id="2" creationId="{F476BC6D-D169-BEDC-A327-BC6D0D4B3BD7}"/>
          </ac:spMkLst>
        </pc:spChg>
        <pc:spChg chg="add del mod">
          <ac:chgData name="Ida Karimi" userId="d7eef2209f19379e" providerId="LiveId" clId="{BF904881-CA44-4D7C-BD22-DA680768B4D2}" dt="2025-04-21T04:41:36.598" v="1891" actId="478"/>
          <ac:spMkLst>
            <pc:docMk/>
            <pc:sldMk cId="2999147706" sldId="276"/>
            <ac:spMk id="3" creationId="{3B67584A-8B41-1457-815B-3A7174F56EE0}"/>
          </ac:spMkLst>
        </pc:spChg>
        <pc:spChg chg="add del">
          <ac:chgData name="Ida Karimi" userId="d7eef2209f19379e" providerId="LiveId" clId="{BF904881-CA44-4D7C-BD22-DA680768B4D2}" dt="2025-04-21T02:53:52.185" v="1107"/>
          <ac:spMkLst>
            <pc:docMk/>
            <pc:sldMk cId="2999147706" sldId="276"/>
            <ac:spMk id="4" creationId="{F745E8FB-66D5-C26E-3607-21EBE226B07B}"/>
          </ac:spMkLst>
        </pc:spChg>
        <pc:spChg chg="add del mod">
          <ac:chgData name="Ida Karimi" userId="d7eef2209f19379e" providerId="LiveId" clId="{BF904881-CA44-4D7C-BD22-DA680768B4D2}" dt="2025-04-21T04:41:39.960" v="1892" actId="478"/>
          <ac:spMkLst>
            <pc:docMk/>
            <pc:sldMk cId="2999147706" sldId="276"/>
            <ac:spMk id="12" creationId="{5B31F25F-FE61-C1EB-661A-0C092196320A}"/>
          </ac:spMkLst>
        </pc:spChg>
        <pc:spChg chg="add del">
          <ac:chgData name="Ida Karimi" userId="d7eef2209f19379e" providerId="LiveId" clId="{BF904881-CA44-4D7C-BD22-DA680768B4D2}" dt="2025-04-21T06:42:25.592" v="2273" actId="26606"/>
          <ac:spMkLst>
            <pc:docMk/>
            <pc:sldMk cId="2999147706" sldId="276"/>
            <ac:spMk id="13" creationId="{DBC6133C-0615-4CE4-9132-37E609A9BDFA}"/>
          </ac:spMkLst>
        </pc:spChg>
        <pc:spChg chg="add del">
          <ac:chgData name="Ida Karimi" userId="d7eef2209f19379e" providerId="LiveId" clId="{BF904881-CA44-4D7C-BD22-DA680768B4D2}" dt="2025-04-21T06:39:40.858" v="2256" actId="26606"/>
          <ac:spMkLst>
            <pc:docMk/>
            <pc:sldMk cId="2999147706" sldId="276"/>
            <ac:spMk id="14" creationId="{4639B050-1021-E740-0F2D-212CF61C3CA6}"/>
          </ac:spMkLst>
        </pc:spChg>
        <pc:spChg chg="add del">
          <ac:chgData name="Ida Karimi" userId="d7eef2209f19379e" providerId="LiveId" clId="{BF904881-CA44-4D7C-BD22-DA680768B4D2}" dt="2025-04-21T06:42:25.592" v="2273" actId="26606"/>
          <ac:spMkLst>
            <pc:docMk/>
            <pc:sldMk cId="2999147706" sldId="276"/>
            <ac:spMk id="15" creationId="{169CC832-2974-4E8D-90ED-3E2941BA7336}"/>
          </ac:spMkLst>
        </pc:spChg>
        <pc:spChg chg="add del">
          <ac:chgData name="Ida Karimi" userId="d7eef2209f19379e" providerId="LiveId" clId="{BF904881-CA44-4D7C-BD22-DA680768B4D2}" dt="2025-04-21T06:42:25.592" v="2273" actId="26606"/>
          <ac:spMkLst>
            <pc:docMk/>
            <pc:sldMk cId="2999147706" sldId="276"/>
            <ac:spMk id="16" creationId="{CE18DEA7-37B3-445F-8E5C-CF23BFD3D039}"/>
          </ac:spMkLst>
        </pc:spChg>
        <pc:spChg chg="add del">
          <ac:chgData name="Ida Karimi" userId="d7eef2209f19379e" providerId="LiveId" clId="{BF904881-CA44-4D7C-BD22-DA680768B4D2}" dt="2025-04-21T06:39:40.858" v="2256" actId="26606"/>
          <ac:spMkLst>
            <pc:docMk/>
            <pc:sldMk cId="2999147706" sldId="276"/>
            <ac:spMk id="17" creationId="{058A14AF-9FB5-4CC7-BA35-E8E85D3EDF0E}"/>
          </ac:spMkLst>
        </pc:spChg>
        <pc:spChg chg="add del">
          <ac:chgData name="Ida Karimi" userId="d7eef2209f19379e" providerId="LiveId" clId="{BF904881-CA44-4D7C-BD22-DA680768B4D2}" dt="2025-04-21T06:42:25.592" v="2273" actId="26606"/>
          <ac:spMkLst>
            <pc:docMk/>
            <pc:sldMk cId="2999147706" sldId="276"/>
            <ac:spMk id="18" creationId="{55222F96-971A-4F90-B841-6BAB416C7AC1}"/>
          </ac:spMkLst>
        </pc:spChg>
        <pc:spChg chg="add del">
          <ac:chgData name="Ida Karimi" userId="d7eef2209f19379e" providerId="LiveId" clId="{BF904881-CA44-4D7C-BD22-DA680768B4D2}" dt="2025-04-21T06:39:40.858" v="2256" actId="26606"/>
          <ac:spMkLst>
            <pc:docMk/>
            <pc:sldMk cId="2999147706" sldId="276"/>
            <ac:spMk id="19" creationId="{3A9A4357-BD1D-4622-A4FE-766E6AB8DE84}"/>
          </ac:spMkLst>
        </pc:spChg>
        <pc:spChg chg="add del">
          <ac:chgData name="Ida Karimi" userId="d7eef2209f19379e" providerId="LiveId" clId="{BF904881-CA44-4D7C-BD22-DA680768B4D2}" dt="2025-04-21T06:42:25.592" v="2273" actId="26606"/>
          <ac:spMkLst>
            <pc:docMk/>
            <pc:sldMk cId="2999147706" sldId="276"/>
            <ac:spMk id="20" creationId="{08980754-6F4B-43C9-B9BE-127B6BED6586}"/>
          </ac:spMkLst>
        </pc:spChg>
        <pc:spChg chg="add del">
          <ac:chgData name="Ida Karimi" userId="d7eef2209f19379e" providerId="LiveId" clId="{BF904881-CA44-4D7C-BD22-DA680768B4D2}" dt="2025-04-21T06:39:40.858" v="2256" actId="26606"/>
          <ac:spMkLst>
            <pc:docMk/>
            <pc:sldMk cId="2999147706" sldId="276"/>
            <ac:spMk id="21" creationId="{E659831F-0D9A-4C63-9EBB-8435B85A440F}"/>
          </ac:spMkLst>
        </pc:spChg>
        <pc:spChg chg="add">
          <ac:chgData name="Ida Karimi" userId="d7eef2209f19379e" providerId="LiveId" clId="{BF904881-CA44-4D7C-BD22-DA680768B4D2}" dt="2025-04-21T06:42:55.296" v="2285" actId="26606"/>
          <ac:spMkLst>
            <pc:docMk/>
            <pc:sldMk cId="2999147706" sldId="276"/>
            <ac:spMk id="22" creationId="{BA79A7CF-01AF-4178-9369-94E0C90EB046}"/>
          </ac:spMkLst>
        </pc:spChg>
        <pc:spChg chg="add del">
          <ac:chgData name="Ida Karimi" userId="d7eef2209f19379e" providerId="LiveId" clId="{BF904881-CA44-4D7C-BD22-DA680768B4D2}" dt="2025-04-21T06:39:40.858" v="2256" actId="26606"/>
          <ac:spMkLst>
            <pc:docMk/>
            <pc:sldMk cId="2999147706" sldId="276"/>
            <ac:spMk id="23" creationId="{E6995CE5-F890-4ABA-82A2-26507CE8D2A3}"/>
          </ac:spMkLst>
        </pc:spChg>
        <pc:spChg chg="add">
          <ac:chgData name="Ida Karimi" userId="d7eef2209f19379e" providerId="LiveId" clId="{BF904881-CA44-4D7C-BD22-DA680768B4D2}" dt="2025-04-21T06:42:55.296" v="2285" actId="26606"/>
          <ac:spMkLst>
            <pc:docMk/>
            <pc:sldMk cId="2999147706" sldId="276"/>
            <ac:spMk id="24" creationId="{99413ED5-9ED4-4772-BCE4-2BCAE6B12E35}"/>
          </ac:spMkLst>
        </pc:spChg>
        <pc:spChg chg="add del">
          <ac:chgData name="Ida Karimi" userId="d7eef2209f19379e" providerId="LiveId" clId="{BF904881-CA44-4D7C-BD22-DA680768B4D2}" dt="2025-04-21T06:42:25.592" v="2273" actId="26606"/>
          <ac:spMkLst>
            <pc:docMk/>
            <pc:sldMk cId="2999147706" sldId="276"/>
            <ac:spMk id="25" creationId="{2C1BBA94-3F40-40AA-8BB9-E69E25E537C1}"/>
          </ac:spMkLst>
        </pc:spChg>
        <pc:spChg chg="add">
          <ac:chgData name="Ida Karimi" userId="d7eef2209f19379e" providerId="LiveId" clId="{BF904881-CA44-4D7C-BD22-DA680768B4D2}" dt="2025-04-21T06:42:55.296" v="2285" actId="26606"/>
          <ac:spMkLst>
            <pc:docMk/>
            <pc:sldMk cId="2999147706" sldId="276"/>
            <ac:spMk id="26" creationId="{04357C93-F0CB-4A1C-8F77-4E9063789819}"/>
          </ac:spMkLst>
        </pc:spChg>
        <pc:spChg chg="add del">
          <ac:chgData name="Ida Karimi" userId="d7eef2209f19379e" providerId="LiveId" clId="{BF904881-CA44-4D7C-BD22-DA680768B4D2}" dt="2025-04-21T06:42:24.040" v="2269" actId="26606"/>
          <ac:spMkLst>
            <pc:docMk/>
            <pc:sldMk cId="2999147706" sldId="276"/>
            <ac:spMk id="27" creationId="{BA79A7CF-01AF-4178-9369-94E0C90EB046}"/>
          </ac:spMkLst>
        </pc:spChg>
        <pc:spChg chg="add del">
          <ac:chgData name="Ida Karimi" userId="d7eef2209f19379e" providerId="LiveId" clId="{BF904881-CA44-4D7C-BD22-DA680768B4D2}" dt="2025-04-21T06:39:14.144" v="2246" actId="26606"/>
          <ac:spMkLst>
            <pc:docMk/>
            <pc:sldMk cId="2999147706" sldId="276"/>
            <ac:spMk id="28" creationId="{47942995-B07F-4636-9A06-C6A104B260A8}"/>
          </ac:spMkLst>
        </pc:spChg>
        <pc:spChg chg="add">
          <ac:chgData name="Ida Karimi" userId="d7eef2209f19379e" providerId="LiveId" clId="{BF904881-CA44-4D7C-BD22-DA680768B4D2}" dt="2025-04-21T06:42:55.296" v="2285" actId="26606"/>
          <ac:spMkLst>
            <pc:docMk/>
            <pc:sldMk cId="2999147706" sldId="276"/>
            <ac:spMk id="29" creationId="{90F533E9-6690-41A8-A372-4C6C622D028D}"/>
          </ac:spMkLst>
        </pc:spChg>
        <pc:spChg chg="add del">
          <ac:chgData name="Ida Karimi" userId="d7eef2209f19379e" providerId="LiveId" clId="{BF904881-CA44-4D7C-BD22-DA680768B4D2}" dt="2025-04-21T06:42:24.040" v="2269" actId="26606"/>
          <ac:spMkLst>
            <pc:docMk/>
            <pc:sldMk cId="2999147706" sldId="276"/>
            <ac:spMk id="32" creationId="{99413ED5-9ED4-4772-BCE4-2BCAE6B12E35}"/>
          </ac:spMkLst>
        </pc:spChg>
        <pc:spChg chg="add del">
          <ac:chgData name="Ida Karimi" userId="d7eef2209f19379e" providerId="LiveId" clId="{BF904881-CA44-4D7C-BD22-DA680768B4D2}" dt="2025-04-21T06:42:24.040" v="2269" actId="26606"/>
          <ac:spMkLst>
            <pc:docMk/>
            <pc:sldMk cId="2999147706" sldId="276"/>
            <ac:spMk id="34" creationId="{04357C93-F0CB-4A1C-8F77-4E9063789819}"/>
          </ac:spMkLst>
        </pc:spChg>
        <pc:spChg chg="add del">
          <ac:chgData name="Ida Karimi" userId="d7eef2209f19379e" providerId="LiveId" clId="{BF904881-CA44-4D7C-BD22-DA680768B4D2}" dt="2025-04-21T06:39:14.144" v="2246" actId="26606"/>
          <ac:spMkLst>
            <pc:docMk/>
            <pc:sldMk cId="2999147706" sldId="276"/>
            <ac:spMk id="35" creationId="{B81933D1-5615-42C7-9C0B-4EB7105CCE2D}"/>
          </ac:spMkLst>
        </pc:spChg>
        <pc:spChg chg="add del">
          <ac:chgData name="Ida Karimi" userId="d7eef2209f19379e" providerId="LiveId" clId="{BF904881-CA44-4D7C-BD22-DA680768B4D2}" dt="2025-04-21T06:42:24.040" v="2269" actId="26606"/>
          <ac:spMkLst>
            <pc:docMk/>
            <pc:sldMk cId="2999147706" sldId="276"/>
            <ac:spMk id="36" creationId="{90F533E9-6690-41A8-A372-4C6C622D028D}"/>
          </ac:spMkLst>
        </pc:spChg>
        <pc:spChg chg="add del">
          <ac:chgData name="Ida Karimi" userId="d7eef2209f19379e" providerId="LiveId" clId="{BF904881-CA44-4D7C-BD22-DA680768B4D2}" dt="2025-04-21T06:39:14.144" v="2246" actId="26606"/>
          <ac:spMkLst>
            <pc:docMk/>
            <pc:sldMk cId="2999147706" sldId="276"/>
            <ac:spMk id="37" creationId="{19C9EAEA-39D0-4B0E-A0EB-51E7B26740B1}"/>
          </ac:spMkLst>
        </pc:spChg>
        <pc:grpChg chg="add del">
          <ac:chgData name="Ida Karimi" userId="d7eef2209f19379e" providerId="LiveId" clId="{BF904881-CA44-4D7C-BD22-DA680768B4D2}" dt="2025-04-21T06:39:14.144" v="2246" actId="26606"/>
          <ac:grpSpMkLst>
            <pc:docMk/>
            <pc:sldMk cId="2999147706" sldId="276"/>
            <ac:grpSpMk id="30" creationId="{032D8612-31EB-44CF-A1D0-14FD4C705424}"/>
          </ac:grpSpMkLst>
        </pc:grpChg>
        <pc:picChg chg="add mod">
          <ac:chgData name="Ida Karimi" userId="d7eef2209f19379e" providerId="LiveId" clId="{BF904881-CA44-4D7C-BD22-DA680768B4D2}" dt="2025-04-21T02:53:40.702" v="1102"/>
          <ac:picMkLst>
            <pc:docMk/>
            <pc:sldMk cId="2999147706" sldId="276"/>
            <ac:picMk id="6" creationId="{0E38D72D-50F7-937C-B9F8-64CA3AC0E432}"/>
          </ac:picMkLst>
        </pc:picChg>
        <pc:picChg chg="add mod">
          <ac:chgData name="Ida Karimi" userId="d7eef2209f19379e" providerId="LiveId" clId="{BF904881-CA44-4D7C-BD22-DA680768B4D2}" dt="2025-04-21T02:53:48.835" v="1105"/>
          <ac:picMkLst>
            <pc:docMk/>
            <pc:sldMk cId="2999147706" sldId="276"/>
            <ac:picMk id="8" creationId="{CD15059C-709F-94C5-4592-846A80F44A28}"/>
          </ac:picMkLst>
        </pc:picChg>
        <pc:picChg chg="add mod">
          <ac:chgData name="Ida Karimi" userId="d7eef2209f19379e" providerId="LiveId" clId="{BF904881-CA44-4D7C-BD22-DA680768B4D2}" dt="2025-04-21T06:42:55.296" v="2285" actId="26606"/>
          <ac:picMkLst>
            <pc:docMk/>
            <pc:sldMk cId="2999147706" sldId="276"/>
            <ac:picMk id="10" creationId="{68DF12E4-320D-08DB-FCCE-FBE3AE54FFB6}"/>
          </ac:picMkLst>
        </pc:picChg>
      </pc:sldChg>
      <pc:sldChg chg="addSp delSp modSp new mod setBg modNotesTx">
        <pc:chgData name="Ida Karimi" userId="d7eef2209f19379e" providerId="LiveId" clId="{BF904881-CA44-4D7C-BD22-DA680768B4D2}" dt="2025-04-21T22:07:59.125" v="3138" actId="20577"/>
        <pc:sldMkLst>
          <pc:docMk/>
          <pc:sldMk cId="986419411" sldId="277"/>
        </pc:sldMkLst>
        <pc:spChg chg="mod ord">
          <ac:chgData name="Ida Karimi" userId="d7eef2209f19379e" providerId="LiveId" clId="{BF904881-CA44-4D7C-BD22-DA680768B4D2}" dt="2025-04-21T07:04:35.487" v="2425" actId="1076"/>
          <ac:spMkLst>
            <pc:docMk/>
            <pc:sldMk cId="986419411" sldId="277"/>
            <ac:spMk id="2" creationId="{214A49D1-407E-45CC-CFD3-76F12B645E58}"/>
          </ac:spMkLst>
        </pc:spChg>
        <pc:spChg chg="del">
          <ac:chgData name="Ida Karimi" userId="d7eef2209f19379e" providerId="LiveId" clId="{BF904881-CA44-4D7C-BD22-DA680768B4D2}" dt="2025-04-21T03:04:38.954" v="1156" actId="478"/>
          <ac:spMkLst>
            <pc:docMk/>
            <pc:sldMk cId="986419411" sldId="277"/>
            <ac:spMk id="3" creationId="{D8B59DC3-D39B-B91A-4EB6-885AF8E4EE35}"/>
          </ac:spMkLst>
        </pc:spChg>
        <pc:spChg chg="del">
          <ac:chgData name="Ida Karimi" userId="d7eef2209f19379e" providerId="LiveId" clId="{BF904881-CA44-4D7C-BD22-DA680768B4D2}" dt="2025-04-21T03:04:41.069" v="1157" actId="478"/>
          <ac:spMkLst>
            <pc:docMk/>
            <pc:sldMk cId="986419411" sldId="277"/>
            <ac:spMk id="4" creationId="{9B89330C-91FE-CB77-A3D2-FCDA50650E9F}"/>
          </ac:spMkLst>
        </pc:spChg>
        <pc:spChg chg="add">
          <ac:chgData name="Ida Karimi" userId="d7eef2209f19379e" providerId="LiveId" clId="{BF904881-CA44-4D7C-BD22-DA680768B4D2}" dt="2025-04-21T07:04:10.768" v="2416" actId="26606"/>
          <ac:spMkLst>
            <pc:docMk/>
            <pc:sldMk cId="986419411" sldId="277"/>
            <ac:spMk id="11" creationId="{19D32F93-50AC-4C46-A5DB-291C60DDB7BD}"/>
          </ac:spMkLst>
        </pc:spChg>
        <pc:spChg chg="add">
          <ac:chgData name="Ida Karimi" userId="d7eef2209f19379e" providerId="LiveId" clId="{BF904881-CA44-4D7C-BD22-DA680768B4D2}" dt="2025-04-21T07:04:10.768" v="2416" actId="26606"/>
          <ac:spMkLst>
            <pc:docMk/>
            <pc:sldMk cId="986419411" sldId="277"/>
            <ac:spMk id="13" creationId="{827DC2C4-B485-428A-BF4A-472D2967F47F}"/>
          </ac:spMkLst>
        </pc:spChg>
        <pc:spChg chg="add">
          <ac:chgData name="Ida Karimi" userId="d7eef2209f19379e" providerId="LiveId" clId="{BF904881-CA44-4D7C-BD22-DA680768B4D2}" dt="2025-04-21T07:04:10.768" v="2416" actId="26606"/>
          <ac:spMkLst>
            <pc:docMk/>
            <pc:sldMk cId="986419411" sldId="277"/>
            <ac:spMk id="15" creationId="{EE04B5EB-F158-4507-90DD-BD23620C7CC9}"/>
          </ac:spMkLst>
        </pc:spChg>
        <pc:picChg chg="add mod">
          <ac:chgData name="Ida Karimi" userId="d7eef2209f19379e" providerId="LiveId" clId="{BF904881-CA44-4D7C-BD22-DA680768B4D2}" dt="2025-04-21T07:04:44.837" v="2428" actId="14100"/>
          <ac:picMkLst>
            <pc:docMk/>
            <pc:sldMk cId="986419411" sldId="277"/>
            <ac:picMk id="6" creationId="{3E61F93E-C3EA-8010-98FB-8592DD735BD7}"/>
          </ac:picMkLst>
        </pc:picChg>
      </pc:sldChg>
      <pc:sldChg chg="addSp delSp modSp new mod setBg modNotesTx">
        <pc:chgData name="Ida Karimi" userId="d7eef2209f19379e" providerId="LiveId" clId="{BF904881-CA44-4D7C-BD22-DA680768B4D2}" dt="2025-04-21T19:38:50.757" v="3114" actId="108"/>
        <pc:sldMkLst>
          <pc:docMk/>
          <pc:sldMk cId="2433480214" sldId="278"/>
        </pc:sldMkLst>
        <pc:spChg chg="mod">
          <ac:chgData name="Ida Karimi" userId="d7eef2209f19379e" providerId="LiveId" clId="{BF904881-CA44-4D7C-BD22-DA680768B4D2}" dt="2025-04-21T06:43:46.478" v="2287" actId="26606"/>
          <ac:spMkLst>
            <pc:docMk/>
            <pc:sldMk cId="2433480214" sldId="278"/>
            <ac:spMk id="2" creationId="{7091238E-D227-DF26-B708-1890AEC1113C}"/>
          </ac:spMkLst>
        </pc:spChg>
        <pc:spChg chg="add del mod">
          <ac:chgData name="Ida Karimi" userId="d7eef2209f19379e" providerId="LiveId" clId="{BF904881-CA44-4D7C-BD22-DA680768B4D2}" dt="2025-04-21T06:43:54.648" v="2288" actId="113"/>
          <ac:spMkLst>
            <pc:docMk/>
            <pc:sldMk cId="2433480214" sldId="278"/>
            <ac:spMk id="3" creationId="{C0DC9152-AF6E-8B95-6CD5-469E7E516724}"/>
          </ac:spMkLst>
        </pc:spChg>
        <pc:spChg chg="add del">
          <ac:chgData name="Ida Karimi" userId="d7eef2209f19379e" providerId="LiveId" clId="{BF904881-CA44-4D7C-BD22-DA680768B4D2}" dt="2025-04-21T03:27:16.313" v="1342"/>
          <ac:spMkLst>
            <pc:docMk/>
            <pc:sldMk cId="2433480214" sldId="278"/>
            <ac:spMk id="4" creationId="{C52F837D-1EB8-839C-E47E-EE99279A0D37}"/>
          </ac:spMkLst>
        </pc:spChg>
        <pc:spChg chg="add">
          <ac:chgData name="Ida Karimi" userId="d7eef2209f19379e" providerId="LiveId" clId="{BF904881-CA44-4D7C-BD22-DA680768B4D2}" dt="2025-04-21T06:43:46.478" v="2287" actId="26606"/>
          <ac:spMkLst>
            <pc:docMk/>
            <pc:sldMk cId="2433480214" sldId="278"/>
            <ac:spMk id="13" creationId="{058A14AF-9FB5-4CC7-BA35-E8E85D3EDF0E}"/>
          </ac:spMkLst>
        </pc:spChg>
        <pc:spChg chg="add">
          <ac:chgData name="Ida Karimi" userId="d7eef2209f19379e" providerId="LiveId" clId="{BF904881-CA44-4D7C-BD22-DA680768B4D2}" dt="2025-04-21T06:43:46.478" v="2287" actId="26606"/>
          <ac:spMkLst>
            <pc:docMk/>
            <pc:sldMk cId="2433480214" sldId="278"/>
            <ac:spMk id="15" creationId="{3A9A4357-BD1D-4622-A4FE-766E6AB8DE84}"/>
          </ac:spMkLst>
        </pc:spChg>
        <pc:spChg chg="add">
          <ac:chgData name="Ida Karimi" userId="d7eef2209f19379e" providerId="LiveId" clId="{BF904881-CA44-4D7C-BD22-DA680768B4D2}" dt="2025-04-21T06:43:46.478" v="2287" actId="26606"/>
          <ac:spMkLst>
            <pc:docMk/>
            <pc:sldMk cId="2433480214" sldId="278"/>
            <ac:spMk id="17" creationId="{E659831F-0D9A-4C63-9EBB-8435B85A440F}"/>
          </ac:spMkLst>
        </pc:spChg>
        <pc:spChg chg="add">
          <ac:chgData name="Ida Karimi" userId="d7eef2209f19379e" providerId="LiveId" clId="{BF904881-CA44-4D7C-BD22-DA680768B4D2}" dt="2025-04-21T06:43:46.478" v="2287" actId="26606"/>
          <ac:spMkLst>
            <pc:docMk/>
            <pc:sldMk cId="2433480214" sldId="278"/>
            <ac:spMk id="19" creationId="{E6995CE5-F890-4ABA-82A2-26507CE8D2A3}"/>
          </ac:spMkLst>
        </pc:spChg>
        <pc:picChg chg="add mod">
          <ac:chgData name="Ida Karimi" userId="d7eef2209f19379e" providerId="LiveId" clId="{BF904881-CA44-4D7C-BD22-DA680768B4D2}" dt="2025-04-21T06:43:46.478" v="2287" actId="26606"/>
          <ac:picMkLst>
            <pc:docMk/>
            <pc:sldMk cId="2433480214" sldId="278"/>
            <ac:picMk id="8" creationId="{69A91460-ABD6-D1E3-793B-D7EB3D181228}"/>
          </ac:picMkLst>
        </pc:picChg>
      </pc:sldChg>
      <pc:sldChg chg="addSp delSp modSp new mod ord modNotesTx">
        <pc:chgData name="Ida Karimi" userId="d7eef2209f19379e" providerId="LiveId" clId="{BF904881-CA44-4D7C-BD22-DA680768B4D2}" dt="2025-04-21T19:39:00.303" v="3117" actId="108"/>
        <pc:sldMkLst>
          <pc:docMk/>
          <pc:sldMk cId="2971509128" sldId="279"/>
        </pc:sldMkLst>
        <pc:spChg chg="mod">
          <ac:chgData name="Ida Karimi" userId="d7eef2209f19379e" providerId="LiveId" clId="{BF904881-CA44-4D7C-BD22-DA680768B4D2}" dt="2025-04-21T06:27:19.667" v="2232"/>
          <ac:spMkLst>
            <pc:docMk/>
            <pc:sldMk cId="2971509128" sldId="279"/>
            <ac:spMk id="2" creationId="{667182E5-6173-434B-B737-70C04915AFCA}"/>
          </ac:spMkLst>
        </pc:spChg>
        <pc:spChg chg="del mod">
          <ac:chgData name="Ida Karimi" userId="d7eef2209f19379e" providerId="LiveId" clId="{BF904881-CA44-4D7C-BD22-DA680768B4D2}" dt="2025-04-21T03:46:33.343" v="1589"/>
          <ac:spMkLst>
            <pc:docMk/>
            <pc:sldMk cId="2971509128" sldId="279"/>
            <ac:spMk id="3" creationId="{61BA00D8-4FA5-3CDA-3335-D4AA428137C3}"/>
          </ac:spMkLst>
        </pc:spChg>
        <pc:spChg chg="del mod">
          <ac:chgData name="Ida Karimi" userId="d7eef2209f19379e" providerId="LiveId" clId="{BF904881-CA44-4D7C-BD22-DA680768B4D2}" dt="2025-04-21T03:46:44.295" v="1590"/>
          <ac:spMkLst>
            <pc:docMk/>
            <pc:sldMk cId="2971509128" sldId="279"/>
            <ac:spMk id="4" creationId="{681540E2-7920-A055-91BC-4A6DA9AB66B5}"/>
          </ac:spMkLst>
        </pc:spChg>
        <pc:picChg chg="add mod">
          <ac:chgData name="Ida Karimi" userId="d7eef2209f19379e" providerId="LiveId" clId="{BF904881-CA44-4D7C-BD22-DA680768B4D2}" dt="2025-04-21T06:27:19.667" v="2232"/>
          <ac:picMkLst>
            <pc:docMk/>
            <pc:sldMk cId="2971509128" sldId="279"/>
            <ac:picMk id="6" creationId="{B0341853-2FA2-926E-3436-D5ECC45448CF}"/>
          </ac:picMkLst>
        </pc:picChg>
        <pc:picChg chg="add mod">
          <ac:chgData name="Ida Karimi" userId="d7eef2209f19379e" providerId="LiveId" clId="{BF904881-CA44-4D7C-BD22-DA680768B4D2}" dt="2025-04-21T06:27:19.667" v="2232"/>
          <ac:picMkLst>
            <pc:docMk/>
            <pc:sldMk cId="2971509128" sldId="279"/>
            <ac:picMk id="8" creationId="{612FEA83-8450-C123-8DF7-30130F42048F}"/>
          </ac:picMkLst>
        </pc:picChg>
      </pc:sldChg>
      <pc:sldChg chg="addSp delSp modSp new mod setBg addAnim delAnim modAnim delDesignElem chgLayout modNotesTx">
        <pc:chgData name="Ida Karimi" userId="d7eef2209f19379e" providerId="LiveId" clId="{BF904881-CA44-4D7C-BD22-DA680768B4D2}" dt="2025-04-21T19:38:54.534" v="3115" actId="108"/>
        <pc:sldMkLst>
          <pc:docMk/>
          <pc:sldMk cId="3395026894" sldId="280"/>
        </pc:sldMkLst>
        <pc:spChg chg="mod ord">
          <ac:chgData name="Ida Karimi" userId="d7eef2209f19379e" providerId="LiveId" clId="{BF904881-CA44-4D7C-BD22-DA680768B4D2}" dt="2025-04-21T19:16:22.870" v="3092" actId="26606"/>
          <ac:spMkLst>
            <pc:docMk/>
            <pc:sldMk cId="3395026894" sldId="280"/>
            <ac:spMk id="2" creationId="{F31421E1-BC26-6A0A-3A7A-B2569E3B6C2D}"/>
          </ac:spMkLst>
        </pc:spChg>
        <pc:spChg chg="del">
          <ac:chgData name="Ida Karimi" userId="d7eef2209f19379e" providerId="LiveId" clId="{BF904881-CA44-4D7C-BD22-DA680768B4D2}" dt="2025-04-21T03:29:40.874" v="1407" actId="478"/>
          <ac:spMkLst>
            <pc:docMk/>
            <pc:sldMk cId="3395026894" sldId="280"/>
            <ac:spMk id="3" creationId="{24BC244E-4457-AB6F-D6C9-15638203B933}"/>
          </ac:spMkLst>
        </pc:spChg>
        <pc:spChg chg="del">
          <ac:chgData name="Ida Karimi" userId="d7eef2209f19379e" providerId="LiveId" clId="{BF904881-CA44-4D7C-BD22-DA680768B4D2}" dt="2025-04-21T03:29:39.187" v="1406" actId="478"/>
          <ac:spMkLst>
            <pc:docMk/>
            <pc:sldMk cId="3395026894" sldId="280"/>
            <ac:spMk id="4" creationId="{25511E77-57EB-8CD5-D08B-BBED4B101A2F}"/>
          </ac:spMkLst>
        </pc:spChg>
        <pc:spChg chg="add del mod">
          <ac:chgData name="Ida Karimi" userId="d7eef2209f19379e" providerId="LiveId" clId="{BF904881-CA44-4D7C-BD22-DA680768B4D2}" dt="2025-04-21T18:25:55.773" v="2680" actId="6264"/>
          <ac:spMkLst>
            <pc:docMk/>
            <pc:sldMk cId="3395026894" sldId="280"/>
            <ac:spMk id="5" creationId="{0FE99116-EF00-6973-DC00-328764703EAB}"/>
          </ac:spMkLst>
        </pc:spChg>
        <pc:spChg chg="add del mod ord">
          <ac:chgData name="Ida Karimi" userId="d7eef2209f19379e" providerId="LiveId" clId="{BF904881-CA44-4D7C-BD22-DA680768B4D2}" dt="2025-04-21T18:25:55.773" v="2680" actId="6264"/>
          <ac:spMkLst>
            <pc:docMk/>
            <pc:sldMk cId="3395026894" sldId="280"/>
            <ac:spMk id="7" creationId="{9770D565-40DC-7C9C-10AF-251EB46FC76C}"/>
          </ac:spMkLst>
        </pc:spChg>
        <pc:spChg chg="add del mod ord">
          <ac:chgData name="Ida Karimi" userId="d7eef2209f19379e" providerId="LiveId" clId="{BF904881-CA44-4D7C-BD22-DA680768B4D2}" dt="2025-04-21T18:25:55.773" v="2680" actId="6264"/>
          <ac:spMkLst>
            <pc:docMk/>
            <pc:sldMk cId="3395026894" sldId="280"/>
            <ac:spMk id="8" creationId="{420CD3E3-A7A4-2BE6-22CD-BE7CC55B40C5}"/>
          </ac:spMkLst>
        </pc:spChg>
        <pc:spChg chg="add del">
          <ac:chgData name="Ida Karimi" userId="d7eef2209f19379e" providerId="LiveId" clId="{BF904881-CA44-4D7C-BD22-DA680768B4D2}" dt="2025-04-21T06:45:08.776" v="2296" actId="26606"/>
          <ac:spMkLst>
            <pc:docMk/>
            <pc:sldMk cId="3395026894" sldId="280"/>
            <ac:spMk id="8" creationId="{9180DE06-7362-4888-AADA-7AADD57AC49D}"/>
          </ac:spMkLst>
        </pc:spChg>
        <pc:spChg chg="add del mod">
          <ac:chgData name="Ida Karimi" userId="d7eef2209f19379e" providerId="LiveId" clId="{BF904881-CA44-4D7C-BD22-DA680768B4D2}" dt="2025-04-21T18:26:27.227" v="2681" actId="6264"/>
          <ac:spMkLst>
            <pc:docMk/>
            <pc:sldMk cId="3395026894" sldId="280"/>
            <ac:spMk id="9" creationId="{37CDDC50-0793-DCBA-DD23-49C5017506BD}"/>
          </ac:spMkLst>
        </pc:spChg>
        <pc:spChg chg="add del mod ord">
          <ac:chgData name="Ida Karimi" userId="d7eef2209f19379e" providerId="LiveId" clId="{BF904881-CA44-4D7C-BD22-DA680768B4D2}" dt="2025-04-21T18:26:42.676" v="2685" actId="478"/>
          <ac:spMkLst>
            <pc:docMk/>
            <pc:sldMk cId="3395026894" sldId="280"/>
            <ac:spMk id="10" creationId="{2EA8D0D2-92D8-671A-CD24-51E4DDB5E476}"/>
          </ac:spMkLst>
        </pc:spChg>
        <pc:spChg chg="add del">
          <ac:chgData name="Ida Karimi" userId="d7eef2209f19379e" providerId="LiveId" clId="{BF904881-CA44-4D7C-BD22-DA680768B4D2}" dt="2025-04-21T07:05:53.217" v="2436" actId="26606"/>
          <ac:spMkLst>
            <pc:docMk/>
            <pc:sldMk cId="3395026894" sldId="280"/>
            <ac:spMk id="10" creationId="{BA79A7CF-01AF-4178-9369-94E0C90EB046}"/>
          </ac:spMkLst>
        </pc:spChg>
        <pc:spChg chg="add del">
          <ac:chgData name="Ida Karimi" userId="d7eef2209f19379e" providerId="LiveId" clId="{BF904881-CA44-4D7C-BD22-DA680768B4D2}" dt="2025-04-21T06:44:20.791" v="2290" actId="26606"/>
          <ac:spMkLst>
            <pc:docMk/>
            <pc:sldMk cId="3395026894" sldId="280"/>
            <ac:spMk id="11" creationId="{50CEED20-A22C-4FC3-BC0E-F4FE53FDEB97}"/>
          </ac:spMkLst>
        </pc:spChg>
        <pc:spChg chg="add del mod ord">
          <ac:chgData name="Ida Karimi" userId="d7eef2209f19379e" providerId="LiveId" clId="{BF904881-CA44-4D7C-BD22-DA680768B4D2}" dt="2025-04-21T18:26:34.411" v="2682" actId="478"/>
          <ac:spMkLst>
            <pc:docMk/>
            <pc:sldMk cId="3395026894" sldId="280"/>
            <ac:spMk id="11" creationId="{E5BEBCCE-D8E3-ED0E-D671-99CDEA938BD4}"/>
          </ac:spMkLst>
        </pc:spChg>
        <pc:spChg chg="add del">
          <ac:chgData name="Ida Karimi" userId="d7eef2209f19379e" providerId="LiveId" clId="{BF904881-CA44-4D7C-BD22-DA680768B4D2}" dt="2025-04-21T06:45:08.776" v="2296" actId="26606"/>
          <ac:spMkLst>
            <pc:docMk/>
            <pc:sldMk cId="3395026894" sldId="280"/>
            <ac:spMk id="12" creationId="{04357C93-F0CB-4A1C-8F77-4E9063789819}"/>
          </ac:spMkLst>
        </pc:spChg>
        <pc:spChg chg="add del mod">
          <ac:chgData name="Ida Karimi" userId="d7eef2209f19379e" providerId="LiveId" clId="{BF904881-CA44-4D7C-BD22-DA680768B4D2}" dt="2025-04-21T19:08:13.025" v="3066" actId="6264"/>
          <ac:spMkLst>
            <pc:docMk/>
            <pc:sldMk cId="3395026894" sldId="280"/>
            <ac:spMk id="12" creationId="{DE51668F-78F6-7855-E747-FDB2C19FD07B}"/>
          </ac:spMkLst>
        </pc:spChg>
        <pc:spChg chg="add del mod ord">
          <ac:chgData name="Ida Karimi" userId="d7eef2209f19379e" providerId="LiveId" clId="{BF904881-CA44-4D7C-BD22-DA680768B4D2}" dt="2025-04-21T19:08:52.469" v="3075" actId="478"/>
          <ac:spMkLst>
            <pc:docMk/>
            <pc:sldMk cId="3395026894" sldId="280"/>
            <ac:spMk id="13" creationId="{B30ED1C8-4FFF-3DA7-1754-915DB8993E66}"/>
          </ac:spMkLst>
        </pc:spChg>
        <pc:spChg chg="add del mod ord">
          <ac:chgData name="Ida Karimi" userId="d7eef2209f19379e" providerId="LiveId" clId="{BF904881-CA44-4D7C-BD22-DA680768B4D2}" dt="2025-04-21T19:08:17.076" v="3068" actId="478"/>
          <ac:spMkLst>
            <pc:docMk/>
            <pc:sldMk cId="3395026894" sldId="280"/>
            <ac:spMk id="14" creationId="{42319EE6-9975-34E6-1EB4-EB6FE9C09C5E}"/>
          </ac:spMkLst>
        </pc:spChg>
        <pc:spChg chg="add del">
          <ac:chgData name="Ida Karimi" userId="d7eef2209f19379e" providerId="LiveId" clId="{BF904881-CA44-4D7C-BD22-DA680768B4D2}" dt="2025-04-21T07:05:53.217" v="2436" actId="26606"/>
          <ac:spMkLst>
            <pc:docMk/>
            <pc:sldMk cId="3395026894" sldId="280"/>
            <ac:spMk id="14" creationId="{99413ED5-9ED4-4772-BCE4-2BCAE6B12E35}"/>
          </ac:spMkLst>
        </pc:spChg>
        <pc:spChg chg="add del">
          <ac:chgData name="Ida Karimi" userId="d7eef2209f19379e" providerId="LiveId" clId="{BF904881-CA44-4D7C-BD22-DA680768B4D2}" dt="2025-04-21T07:05:53.217" v="2436" actId="26606"/>
          <ac:spMkLst>
            <pc:docMk/>
            <pc:sldMk cId="3395026894" sldId="280"/>
            <ac:spMk id="15" creationId="{04357C93-F0CB-4A1C-8F77-4E9063789819}"/>
          </ac:spMkLst>
        </pc:spChg>
        <pc:spChg chg="add del">
          <ac:chgData name="Ida Karimi" userId="d7eef2209f19379e" providerId="LiveId" clId="{BF904881-CA44-4D7C-BD22-DA680768B4D2}" dt="2025-04-21T07:05:53.217" v="2436" actId="26606"/>
          <ac:spMkLst>
            <pc:docMk/>
            <pc:sldMk cId="3395026894" sldId="280"/>
            <ac:spMk id="16" creationId="{90F533E9-6690-41A8-A372-4C6C622D028D}"/>
          </ac:spMkLst>
        </pc:spChg>
        <pc:spChg chg="add del">
          <ac:chgData name="Ida Karimi" userId="d7eef2209f19379e" providerId="LiveId" clId="{BF904881-CA44-4D7C-BD22-DA680768B4D2}" dt="2025-04-21T06:44:39.429" v="2294" actId="26606"/>
          <ac:spMkLst>
            <pc:docMk/>
            <pc:sldMk cId="3395026894" sldId="280"/>
            <ac:spMk id="17" creationId="{04357C93-F0CB-4A1C-8F77-4E9063789819}"/>
          </ac:spMkLst>
        </pc:spChg>
        <pc:spChg chg="add del">
          <ac:chgData name="Ida Karimi" userId="d7eef2209f19379e" providerId="LiveId" clId="{BF904881-CA44-4D7C-BD22-DA680768B4D2}" dt="2025-04-21T06:44:20.791" v="2290" actId="26606"/>
          <ac:spMkLst>
            <pc:docMk/>
            <pc:sldMk cId="3395026894" sldId="280"/>
            <ac:spMk id="18" creationId="{19C9EAEA-39D0-4B0E-A0EB-51E7B26740B1}"/>
          </ac:spMkLst>
        </pc:spChg>
        <pc:spChg chg="add del">
          <ac:chgData name="Ida Karimi" userId="d7eef2209f19379e" providerId="LiveId" clId="{BF904881-CA44-4D7C-BD22-DA680768B4D2}" dt="2025-04-21T07:14:49.145" v="2444" actId="26606"/>
          <ac:spMkLst>
            <pc:docMk/>
            <pc:sldMk cId="3395026894" sldId="280"/>
            <ac:spMk id="19" creationId="{B9D7E975-9161-4F2D-AC53-69E1912F6B5D}"/>
          </ac:spMkLst>
        </pc:spChg>
        <pc:spChg chg="add del">
          <ac:chgData name="Ida Karimi" userId="d7eef2209f19379e" providerId="LiveId" clId="{BF904881-CA44-4D7C-BD22-DA680768B4D2}" dt="2025-04-21T06:44:20.791" v="2290" actId="26606"/>
          <ac:spMkLst>
            <pc:docMk/>
            <pc:sldMk cId="3395026894" sldId="280"/>
            <ac:spMk id="20" creationId="{3873B707-463F-40B0-8227-E8CC6C67EB25}"/>
          </ac:spMkLst>
        </pc:spChg>
        <pc:spChg chg="add del">
          <ac:chgData name="Ida Karimi" userId="d7eef2209f19379e" providerId="LiveId" clId="{BF904881-CA44-4D7C-BD22-DA680768B4D2}" dt="2025-04-21T07:14:49.145" v="2444" actId="26606"/>
          <ac:spMkLst>
            <pc:docMk/>
            <pc:sldMk cId="3395026894" sldId="280"/>
            <ac:spMk id="21" creationId="{827DC2C4-B485-428A-BF4A-472D2967F47F}"/>
          </ac:spMkLst>
        </pc:spChg>
        <pc:spChg chg="add del">
          <ac:chgData name="Ida Karimi" userId="d7eef2209f19379e" providerId="LiveId" clId="{BF904881-CA44-4D7C-BD22-DA680768B4D2}" dt="2025-04-21T06:44:26.123" v="2292" actId="26606"/>
          <ac:spMkLst>
            <pc:docMk/>
            <pc:sldMk cId="3395026894" sldId="280"/>
            <ac:spMk id="22" creationId="{47942995-B07F-4636-9A06-C6A104B260A8}"/>
          </ac:spMkLst>
        </pc:spChg>
        <pc:spChg chg="add del">
          <ac:chgData name="Ida Karimi" userId="d7eef2209f19379e" providerId="LiveId" clId="{BF904881-CA44-4D7C-BD22-DA680768B4D2}" dt="2025-04-21T07:14:49.145" v="2444" actId="26606"/>
          <ac:spMkLst>
            <pc:docMk/>
            <pc:sldMk cId="3395026894" sldId="280"/>
            <ac:spMk id="24" creationId="{463E6235-1649-4B47-9862-4026FC473B6F}"/>
          </ac:spMkLst>
        </pc:spChg>
        <pc:spChg chg="add del">
          <ac:chgData name="Ida Karimi" userId="d7eef2209f19379e" providerId="LiveId" clId="{BF904881-CA44-4D7C-BD22-DA680768B4D2}" dt="2025-04-21T07:16:58.275" v="2451" actId="26606"/>
          <ac:spMkLst>
            <pc:docMk/>
            <pc:sldMk cId="3395026894" sldId="280"/>
            <ac:spMk id="25" creationId="{043017B7-DB56-477D-A4AE-8EC1B3C99C78}"/>
          </ac:spMkLst>
        </pc:spChg>
        <pc:spChg chg="add del">
          <ac:chgData name="Ida Karimi" userId="d7eef2209f19379e" providerId="LiveId" clId="{BF904881-CA44-4D7C-BD22-DA680768B4D2}" dt="2025-04-21T06:44:26.123" v="2292" actId="26606"/>
          <ac:spMkLst>
            <pc:docMk/>
            <pc:sldMk cId="3395026894" sldId="280"/>
            <ac:spMk id="27" creationId="{B81933D1-5615-42C7-9C0B-4EB7105CCE2D}"/>
          </ac:spMkLst>
        </pc:spChg>
        <pc:spChg chg="add del">
          <ac:chgData name="Ida Karimi" userId="d7eef2209f19379e" providerId="LiveId" clId="{BF904881-CA44-4D7C-BD22-DA680768B4D2}" dt="2025-04-21T06:44:26.123" v="2292" actId="26606"/>
          <ac:spMkLst>
            <pc:docMk/>
            <pc:sldMk cId="3395026894" sldId="280"/>
            <ac:spMk id="28" creationId="{19C9EAEA-39D0-4B0E-A0EB-51E7B26740B1}"/>
          </ac:spMkLst>
        </pc:spChg>
        <pc:spChg chg="add del">
          <ac:chgData name="Ida Karimi" userId="d7eef2209f19379e" providerId="LiveId" clId="{BF904881-CA44-4D7C-BD22-DA680768B4D2}" dt="2025-04-21T18:19:08.273" v="2632" actId="26606"/>
          <ac:spMkLst>
            <pc:docMk/>
            <pc:sldMk cId="3395026894" sldId="280"/>
            <ac:spMk id="29" creationId="{E45B1D5C-0827-4AF0-8186-11FC5A8B8B92}"/>
          </ac:spMkLst>
        </pc:spChg>
        <pc:spChg chg="add del">
          <ac:chgData name="Ida Karimi" userId="d7eef2209f19379e" providerId="LiveId" clId="{BF904881-CA44-4D7C-BD22-DA680768B4D2}" dt="2025-04-21T06:44:39.429" v="2294" actId="26606"/>
          <ac:spMkLst>
            <pc:docMk/>
            <pc:sldMk cId="3395026894" sldId="280"/>
            <ac:spMk id="30" creationId="{9180DE06-7362-4888-AADA-7AADD57AC49D}"/>
          </ac:spMkLst>
        </pc:spChg>
        <pc:spChg chg="add del">
          <ac:chgData name="Ida Karimi" userId="d7eef2209f19379e" providerId="LiveId" clId="{BF904881-CA44-4D7C-BD22-DA680768B4D2}" dt="2025-04-21T18:19:08.273" v="2632" actId="26606"/>
          <ac:spMkLst>
            <pc:docMk/>
            <pc:sldMk cId="3395026894" sldId="280"/>
            <ac:spMk id="32" creationId="{99413ED5-9ED4-4772-BCE4-2BCAE6B12E35}"/>
          </ac:spMkLst>
        </pc:spChg>
        <pc:spChg chg="add del">
          <ac:chgData name="Ida Karimi" userId="d7eef2209f19379e" providerId="LiveId" clId="{BF904881-CA44-4D7C-BD22-DA680768B4D2}" dt="2025-04-21T07:16:58.275" v="2451" actId="26606"/>
          <ac:spMkLst>
            <pc:docMk/>
            <pc:sldMk cId="3395026894" sldId="280"/>
            <ac:spMk id="33" creationId="{04357C93-F0CB-4A1C-8F77-4E9063789819}"/>
          </ac:spMkLst>
        </pc:spChg>
        <pc:spChg chg="add del">
          <ac:chgData name="Ida Karimi" userId="d7eef2209f19379e" providerId="LiveId" clId="{BF904881-CA44-4D7C-BD22-DA680768B4D2}" dt="2025-04-21T18:19:08.273" v="2632" actId="26606"/>
          <ac:spMkLst>
            <pc:docMk/>
            <pc:sldMk cId="3395026894" sldId="280"/>
            <ac:spMk id="34" creationId="{04357C93-F0CB-4A1C-8F77-4E9063789819}"/>
          </ac:spMkLst>
        </pc:spChg>
        <pc:spChg chg="add del">
          <ac:chgData name="Ida Karimi" userId="d7eef2209f19379e" providerId="LiveId" clId="{BF904881-CA44-4D7C-BD22-DA680768B4D2}" dt="2025-04-21T18:19:08.273" v="2632" actId="26606"/>
          <ac:spMkLst>
            <pc:docMk/>
            <pc:sldMk cId="3395026894" sldId="280"/>
            <ac:spMk id="35" creationId="{90F533E9-6690-41A8-A372-4C6C622D028D}"/>
          </ac:spMkLst>
        </pc:spChg>
        <pc:spChg chg="add del">
          <ac:chgData name="Ida Karimi" userId="d7eef2209f19379e" providerId="LiveId" clId="{BF904881-CA44-4D7C-BD22-DA680768B4D2}" dt="2025-04-21T19:16:01.185" v="3090" actId="26606"/>
          <ac:spMkLst>
            <pc:docMk/>
            <pc:sldMk cId="3395026894" sldId="280"/>
            <ac:spMk id="36" creationId="{BA79A7CF-01AF-4178-9369-94E0C90EB046}"/>
          </ac:spMkLst>
        </pc:spChg>
        <pc:spChg chg="add del">
          <ac:chgData name="Ida Karimi" userId="d7eef2209f19379e" providerId="LiveId" clId="{BF904881-CA44-4D7C-BD22-DA680768B4D2}" dt="2025-04-21T19:16:01.185" v="3090" actId="26606"/>
          <ac:spMkLst>
            <pc:docMk/>
            <pc:sldMk cId="3395026894" sldId="280"/>
            <ac:spMk id="37" creationId="{99413ED5-9ED4-4772-BCE4-2BCAE6B12E35}"/>
          </ac:spMkLst>
        </pc:spChg>
        <pc:spChg chg="add del">
          <ac:chgData name="Ida Karimi" userId="d7eef2209f19379e" providerId="LiveId" clId="{BF904881-CA44-4D7C-BD22-DA680768B4D2}" dt="2025-04-21T19:16:01.185" v="3090" actId="26606"/>
          <ac:spMkLst>
            <pc:docMk/>
            <pc:sldMk cId="3395026894" sldId="280"/>
            <ac:spMk id="38" creationId="{04357C93-F0CB-4A1C-8F77-4E9063789819}"/>
          </ac:spMkLst>
        </pc:spChg>
        <pc:spChg chg="add del">
          <ac:chgData name="Ida Karimi" userId="d7eef2209f19379e" providerId="LiveId" clId="{BF904881-CA44-4D7C-BD22-DA680768B4D2}" dt="2025-04-21T19:16:01.185" v="3090" actId="26606"/>
          <ac:spMkLst>
            <pc:docMk/>
            <pc:sldMk cId="3395026894" sldId="280"/>
            <ac:spMk id="39" creationId="{90F533E9-6690-41A8-A372-4C6C622D028D}"/>
          </ac:spMkLst>
        </pc:spChg>
        <pc:spChg chg="add del">
          <ac:chgData name="Ida Karimi" userId="d7eef2209f19379e" providerId="LiveId" clId="{BF904881-CA44-4D7C-BD22-DA680768B4D2}" dt="2025-04-21T18:18:58.393" v="2629" actId="26606"/>
          <ac:spMkLst>
            <pc:docMk/>
            <pc:sldMk cId="3395026894" sldId="280"/>
            <ac:spMk id="40" creationId="{20D5D19D-0789-4518-B5DC-D47ADF69D25A}"/>
          </ac:spMkLst>
        </pc:spChg>
        <pc:spChg chg="add del">
          <ac:chgData name="Ida Karimi" userId="d7eef2209f19379e" providerId="LiveId" clId="{BF904881-CA44-4D7C-BD22-DA680768B4D2}" dt="2025-04-21T19:15:59.608" v="3087" actId="26606"/>
          <ac:spMkLst>
            <pc:docMk/>
            <pc:sldMk cId="3395026894" sldId="280"/>
            <ac:spMk id="44" creationId="{50CEED20-A22C-4FC3-BC0E-F4FE53FDEB97}"/>
          </ac:spMkLst>
        </pc:spChg>
        <pc:spChg chg="add del">
          <ac:chgData name="Ida Karimi" userId="d7eef2209f19379e" providerId="LiveId" clId="{BF904881-CA44-4D7C-BD22-DA680768B4D2}" dt="2025-04-21T18:19:08.264" v="2631" actId="26606"/>
          <ac:spMkLst>
            <pc:docMk/>
            <pc:sldMk cId="3395026894" sldId="280"/>
            <ac:spMk id="46" creationId="{C6F0F1BD-D7E0-40DE-8DBF-8152D3191EDE}"/>
          </ac:spMkLst>
        </pc:spChg>
        <pc:spChg chg="add del">
          <ac:chgData name="Ida Karimi" userId="d7eef2209f19379e" providerId="LiveId" clId="{BF904881-CA44-4D7C-BD22-DA680768B4D2}" dt="2025-04-21T18:18:58.393" v="2629" actId="26606"/>
          <ac:spMkLst>
            <pc:docMk/>
            <pc:sldMk cId="3395026894" sldId="280"/>
            <ac:spMk id="47" creationId="{B81933D1-5615-42C7-9C0B-4EB7105CCE2D}"/>
          </ac:spMkLst>
        </pc:spChg>
        <pc:spChg chg="add del">
          <ac:chgData name="Ida Karimi" userId="d7eef2209f19379e" providerId="LiveId" clId="{BF904881-CA44-4D7C-BD22-DA680768B4D2}" dt="2025-04-21T18:18:58.393" v="2629" actId="26606"/>
          <ac:spMkLst>
            <pc:docMk/>
            <pc:sldMk cId="3395026894" sldId="280"/>
            <ac:spMk id="49" creationId="{19C9EAEA-39D0-4B0E-A0EB-51E7B26740B1}"/>
          </ac:spMkLst>
        </pc:spChg>
        <pc:spChg chg="add del">
          <ac:chgData name="Ida Karimi" userId="d7eef2209f19379e" providerId="LiveId" clId="{BF904881-CA44-4D7C-BD22-DA680768B4D2}" dt="2025-04-21T19:15:59.608" v="3087" actId="26606"/>
          <ac:spMkLst>
            <pc:docMk/>
            <pc:sldMk cId="3395026894" sldId="280"/>
            <ac:spMk id="50" creationId="{19C9EAEA-39D0-4B0E-A0EB-51E7B26740B1}"/>
          </ac:spMkLst>
        </pc:spChg>
        <pc:spChg chg="add del">
          <ac:chgData name="Ida Karimi" userId="d7eef2209f19379e" providerId="LiveId" clId="{BF904881-CA44-4D7C-BD22-DA680768B4D2}" dt="2025-04-21T18:19:08.264" v="2631" actId="26606"/>
          <ac:spMkLst>
            <pc:docMk/>
            <pc:sldMk cId="3395026894" sldId="280"/>
            <ac:spMk id="51" creationId="{3C54F4CE-85F0-46ED-80DA-9518C9251AD1}"/>
          </ac:spMkLst>
        </pc:spChg>
        <pc:spChg chg="add del">
          <ac:chgData name="Ida Karimi" userId="d7eef2209f19379e" providerId="LiveId" clId="{BF904881-CA44-4D7C-BD22-DA680768B4D2}" dt="2025-04-21T18:19:08.264" v="2631" actId="26606"/>
          <ac:spMkLst>
            <pc:docMk/>
            <pc:sldMk cId="3395026894" sldId="280"/>
            <ac:spMk id="52" creationId="{669216FA-293F-4DFA-AF49-122081674F6E}"/>
          </ac:spMkLst>
        </pc:spChg>
        <pc:spChg chg="add del">
          <ac:chgData name="Ida Karimi" userId="d7eef2209f19379e" providerId="LiveId" clId="{BF904881-CA44-4D7C-BD22-DA680768B4D2}" dt="2025-04-21T18:19:08.264" v="2631" actId="26606"/>
          <ac:spMkLst>
            <pc:docMk/>
            <pc:sldMk cId="3395026894" sldId="280"/>
            <ac:spMk id="53" creationId="{885504CF-B07B-45CD-B2B9-77F91DFDF71B}"/>
          </ac:spMkLst>
        </pc:spChg>
        <pc:spChg chg="add del">
          <ac:chgData name="Ida Karimi" userId="d7eef2209f19379e" providerId="LiveId" clId="{BF904881-CA44-4D7C-BD22-DA680768B4D2}" dt="2025-04-21T19:15:59.608" v="3087" actId="26606"/>
          <ac:spMkLst>
            <pc:docMk/>
            <pc:sldMk cId="3395026894" sldId="280"/>
            <ac:spMk id="54" creationId="{3873B707-463F-40B0-8227-E8CC6C67EB25}"/>
          </ac:spMkLst>
        </pc:spChg>
        <pc:spChg chg="add del">
          <ac:chgData name="Ida Karimi" userId="d7eef2209f19379e" providerId="LiveId" clId="{BF904881-CA44-4D7C-BD22-DA680768B4D2}" dt="2025-04-21T18:20:55.717" v="2665" actId="26606"/>
          <ac:spMkLst>
            <pc:docMk/>
            <pc:sldMk cId="3395026894" sldId="280"/>
            <ac:spMk id="55" creationId="{20D5D19D-0789-4518-B5DC-D47ADF69D25A}"/>
          </ac:spMkLst>
        </pc:spChg>
        <pc:spChg chg="add del">
          <ac:chgData name="Ida Karimi" userId="d7eef2209f19379e" providerId="LiveId" clId="{BF904881-CA44-4D7C-BD22-DA680768B4D2}" dt="2025-04-21T18:20:55.717" v="2665" actId="26606"/>
          <ac:spMkLst>
            <pc:docMk/>
            <pc:sldMk cId="3395026894" sldId="280"/>
            <ac:spMk id="57" creationId="{B81933D1-5615-42C7-9C0B-4EB7105CCE2D}"/>
          </ac:spMkLst>
        </pc:spChg>
        <pc:spChg chg="add del">
          <ac:chgData name="Ida Karimi" userId="d7eef2209f19379e" providerId="LiveId" clId="{BF904881-CA44-4D7C-BD22-DA680768B4D2}" dt="2025-04-21T18:20:55.717" v="2665" actId="26606"/>
          <ac:spMkLst>
            <pc:docMk/>
            <pc:sldMk cId="3395026894" sldId="280"/>
            <ac:spMk id="58" creationId="{19C9EAEA-39D0-4B0E-A0EB-51E7B26740B1}"/>
          </ac:spMkLst>
        </pc:spChg>
        <pc:spChg chg="add del">
          <ac:chgData name="Ida Karimi" userId="d7eef2209f19379e" providerId="LiveId" clId="{BF904881-CA44-4D7C-BD22-DA680768B4D2}" dt="2025-04-21T19:16:22.870" v="3092" actId="26606"/>
          <ac:spMkLst>
            <pc:docMk/>
            <pc:sldMk cId="3395026894" sldId="280"/>
            <ac:spMk id="59" creationId="{91DC6ABD-215C-4EA8-A483-CEF5B99AB385}"/>
          </ac:spMkLst>
        </pc:spChg>
        <pc:spChg chg="add del">
          <ac:chgData name="Ida Karimi" userId="d7eef2209f19379e" providerId="LiveId" clId="{BF904881-CA44-4D7C-BD22-DA680768B4D2}" dt="2025-04-21T18:19:59.364" v="2640" actId="26606"/>
          <ac:spMkLst>
            <pc:docMk/>
            <pc:sldMk cId="3395026894" sldId="280"/>
            <ac:spMk id="63" creationId="{50CEED20-A22C-4FC3-BC0E-F4FE53FDEB97}"/>
          </ac:spMkLst>
        </pc:spChg>
        <pc:spChg chg="add del">
          <ac:chgData name="Ida Karimi" userId="d7eef2209f19379e" providerId="LiveId" clId="{BF904881-CA44-4D7C-BD22-DA680768B4D2}" dt="2025-04-21T19:16:22.870" v="3092" actId="26606"/>
          <ac:spMkLst>
            <pc:docMk/>
            <pc:sldMk cId="3395026894" sldId="280"/>
            <ac:spMk id="64" creationId="{04357C93-F0CB-4A1C-8F77-4E9063789819}"/>
          </ac:spMkLst>
        </pc:spChg>
        <pc:spChg chg="add del">
          <ac:chgData name="Ida Karimi" userId="d7eef2209f19379e" providerId="LiveId" clId="{BF904881-CA44-4D7C-BD22-DA680768B4D2}" dt="2025-04-21T18:20:32.391" v="2652" actId="26606"/>
          <ac:spMkLst>
            <pc:docMk/>
            <pc:sldMk cId="3395026894" sldId="280"/>
            <ac:spMk id="67" creationId="{04357C93-F0CB-4A1C-8F77-4E9063789819}"/>
          </ac:spMkLst>
        </pc:spChg>
        <pc:spChg chg="add del">
          <ac:chgData name="Ida Karimi" userId="d7eef2209f19379e" providerId="LiveId" clId="{BF904881-CA44-4D7C-BD22-DA680768B4D2}" dt="2025-04-21T18:20:11.755" v="2648" actId="26606"/>
          <ac:spMkLst>
            <pc:docMk/>
            <pc:sldMk cId="3395026894" sldId="280"/>
            <ac:spMk id="69" creationId="{04357C93-F0CB-4A1C-8F77-4E9063789819}"/>
          </ac:spMkLst>
        </pc:spChg>
        <pc:spChg chg="add del">
          <ac:chgData name="Ida Karimi" userId="d7eef2209f19379e" providerId="LiveId" clId="{BF904881-CA44-4D7C-BD22-DA680768B4D2}" dt="2025-04-21T18:19:59.364" v="2640" actId="26606"/>
          <ac:spMkLst>
            <pc:docMk/>
            <pc:sldMk cId="3395026894" sldId="280"/>
            <ac:spMk id="70" creationId="{19C9EAEA-39D0-4B0E-A0EB-51E7B26740B1}"/>
          </ac:spMkLst>
        </pc:spChg>
        <pc:spChg chg="add del">
          <ac:chgData name="Ida Karimi" userId="d7eef2209f19379e" providerId="LiveId" clId="{BF904881-CA44-4D7C-BD22-DA680768B4D2}" dt="2025-04-21T18:20:50.130" v="2660" actId="26606"/>
          <ac:spMkLst>
            <pc:docMk/>
            <pc:sldMk cId="3395026894" sldId="280"/>
            <ac:spMk id="71" creationId="{42A4FC2C-047E-45A5-965D-8E1E3BF09BC6}"/>
          </ac:spMkLst>
        </pc:spChg>
        <pc:spChg chg="add del">
          <ac:chgData name="Ida Karimi" userId="d7eef2209f19379e" providerId="LiveId" clId="{BF904881-CA44-4D7C-BD22-DA680768B4D2}" dt="2025-04-21T18:19:59.364" v="2640" actId="26606"/>
          <ac:spMkLst>
            <pc:docMk/>
            <pc:sldMk cId="3395026894" sldId="280"/>
            <ac:spMk id="72" creationId="{3873B707-463F-40B0-8227-E8CC6C67EB25}"/>
          </ac:spMkLst>
        </pc:spChg>
        <pc:spChg chg="add del">
          <ac:chgData name="Ida Karimi" userId="d7eef2209f19379e" providerId="LiveId" clId="{BF904881-CA44-4D7C-BD22-DA680768B4D2}" dt="2025-04-21T18:20:50.130" v="2660" actId="26606"/>
          <ac:spMkLst>
            <pc:docMk/>
            <pc:sldMk cId="3395026894" sldId="280"/>
            <ac:spMk id="73" creationId="{78F530DA-C7D1-4968-8F8A-8700C2BB2A49}"/>
          </ac:spMkLst>
        </pc:spChg>
        <pc:spChg chg="add del">
          <ac:chgData name="Ida Karimi" userId="d7eef2209f19379e" providerId="LiveId" clId="{BF904881-CA44-4D7C-BD22-DA680768B4D2}" dt="2025-04-21T18:20:01.237" v="2642" actId="26606"/>
          <ac:spMkLst>
            <pc:docMk/>
            <pc:sldMk cId="3395026894" sldId="280"/>
            <ac:spMk id="74" creationId="{20D5D19D-0789-4518-B5DC-D47ADF69D25A}"/>
          </ac:spMkLst>
        </pc:spChg>
        <pc:spChg chg="add del">
          <ac:chgData name="Ida Karimi" userId="d7eef2209f19379e" providerId="LiveId" clId="{BF904881-CA44-4D7C-BD22-DA680768B4D2}" dt="2025-04-21T18:20:01.237" v="2642" actId="26606"/>
          <ac:spMkLst>
            <pc:docMk/>
            <pc:sldMk cId="3395026894" sldId="280"/>
            <ac:spMk id="79" creationId="{B81933D1-5615-42C7-9C0B-4EB7105CCE2D}"/>
          </ac:spMkLst>
        </pc:spChg>
        <pc:spChg chg="add del">
          <ac:chgData name="Ida Karimi" userId="d7eef2209f19379e" providerId="LiveId" clId="{BF904881-CA44-4D7C-BD22-DA680768B4D2}" dt="2025-04-21T18:20:01.237" v="2642" actId="26606"/>
          <ac:spMkLst>
            <pc:docMk/>
            <pc:sldMk cId="3395026894" sldId="280"/>
            <ac:spMk id="80" creationId="{19C9EAEA-39D0-4B0E-A0EB-51E7B26740B1}"/>
          </ac:spMkLst>
        </pc:spChg>
        <pc:spChg chg="add del">
          <ac:chgData name="Ida Karimi" userId="d7eef2209f19379e" providerId="LiveId" clId="{BF904881-CA44-4D7C-BD22-DA680768B4D2}" dt="2025-04-21T18:20:05.716" v="2644" actId="26606"/>
          <ac:spMkLst>
            <pc:docMk/>
            <pc:sldMk cId="3395026894" sldId="280"/>
            <ac:spMk id="82" creationId="{8CC66E84-2B42-463F-8329-75BA0D52127B}"/>
          </ac:spMkLst>
        </pc:spChg>
        <pc:spChg chg="add del">
          <ac:chgData name="Ida Karimi" userId="d7eef2209f19379e" providerId="LiveId" clId="{BF904881-CA44-4D7C-BD22-DA680768B4D2}" dt="2025-04-21T18:20:05.716" v="2644" actId="26606"/>
          <ac:spMkLst>
            <pc:docMk/>
            <pc:sldMk cId="3395026894" sldId="280"/>
            <ac:spMk id="84" creationId="{19C9EAEA-39D0-4B0E-A0EB-51E7B26740B1}"/>
          </ac:spMkLst>
        </pc:spChg>
        <pc:spChg chg="add del">
          <ac:chgData name="Ida Karimi" userId="d7eef2209f19379e" providerId="LiveId" clId="{BF904881-CA44-4D7C-BD22-DA680768B4D2}" dt="2025-04-21T18:20:05.716" v="2644" actId="26606"/>
          <ac:spMkLst>
            <pc:docMk/>
            <pc:sldMk cId="3395026894" sldId="280"/>
            <ac:spMk id="85" creationId="{3873B707-463F-40B0-8227-E8CC6C67EB25}"/>
          </ac:spMkLst>
        </pc:spChg>
        <pc:spChg chg="add del">
          <ac:chgData name="Ida Karimi" userId="d7eef2209f19379e" providerId="LiveId" clId="{BF904881-CA44-4D7C-BD22-DA680768B4D2}" dt="2025-04-21T18:20:08.719" v="2646" actId="26606"/>
          <ac:spMkLst>
            <pc:docMk/>
            <pc:sldMk cId="3395026894" sldId="280"/>
            <ac:spMk id="87" creationId="{C6FC42E6-6C25-4922-95D2-B97B1E123559}"/>
          </ac:spMkLst>
        </pc:spChg>
        <pc:spChg chg="add del">
          <ac:chgData name="Ida Karimi" userId="d7eef2209f19379e" providerId="LiveId" clId="{BF904881-CA44-4D7C-BD22-DA680768B4D2}" dt="2025-04-21T18:20:08.719" v="2646" actId="26606"/>
          <ac:spMkLst>
            <pc:docMk/>
            <pc:sldMk cId="3395026894" sldId="280"/>
            <ac:spMk id="88" creationId="{0295F874-A8A5-4A14-8CFC-828968DE64C4}"/>
          </ac:spMkLst>
        </pc:spChg>
        <pc:spChg chg="add del">
          <ac:chgData name="Ida Karimi" userId="d7eef2209f19379e" providerId="LiveId" clId="{BF904881-CA44-4D7C-BD22-DA680768B4D2}" dt="2025-04-21T18:20:11.755" v="2648" actId="26606"/>
          <ac:spMkLst>
            <pc:docMk/>
            <pc:sldMk cId="3395026894" sldId="280"/>
            <ac:spMk id="90" creationId="{91DC6ABD-215C-4EA8-A483-CEF5B99AB385}"/>
          </ac:spMkLst>
        </pc:spChg>
        <pc:spChg chg="add del">
          <ac:chgData name="Ida Karimi" userId="d7eef2209f19379e" providerId="LiveId" clId="{BF904881-CA44-4D7C-BD22-DA680768B4D2}" dt="2025-04-21T18:20:25.422" v="2650" actId="26606"/>
          <ac:spMkLst>
            <pc:docMk/>
            <pc:sldMk cId="3395026894" sldId="280"/>
            <ac:spMk id="93" creationId="{BA79A7CF-01AF-4178-9369-94E0C90EB046}"/>
          </ac:spMkLst>
        </pc:spChg>
        <pc:spChg chg="add del">
          <ac:chgData name="Ida Karimi" userId="d7eef2209f19379e" providerId="LiveId" clId="{BF904881-CA44-4D7C-BD22-DA680768B4D2}" dt="2025-04-21T18:20:25.422" v="2650" actId="26606"/>
          <ac:spMkLst>
            <pc:docMk/>
            <pc:sldMk cId="3395026894" sldId="280"/>
            <ac:spMk id="94" creationId="{99413ED5-9ED4-4772-BCE4-2BCAE6B12E35}"/>
          </ac:spMkLst>
        </pc:spChg>
        <pc:spChg chg="add del">
          <ac:chgData name="Ida Karimi" userId="d7eef2209f19379e" providerId="LiveId" clId="{BF904881-CA44-4D7C-BD22-DA680768B4D2}" dt="2025-04-21T18:20:25.422" v="2650" actId="26606"/>
          <ac:spMkLst>
            <pc:docMk/>
            <pc:sldMk cId="3395026894" sldId="280"/>
            <ac:spMk id="95" creationId="{04357C93-F0CB-4A1C-8F77-4E9063789819}"/>
          </ac:spMkLst>
        </pc:spChg>
        <pc:spChg chg="add del">
          <ac:chgData name="Ida Karimi" userId="d7eef2209f19379e" providerId="LiveId" clId="{BF904881-CA44-4D7C-BD22-DA680768B4D2}" dt="2025-04-21T18:20:25.422" v="2650" actId="26606"/>
          <ac:spMkLst>
            <pc:docMk/>
            <pc:sldMk cId="3395026894" sldId="280"/>
            <ac:spMk id="96" creationId="{90F533E9-6690-41A8-A372-4C6C622D028D}"/>
          </ac:spMkLst>
        </pc:spChg>
        <pc:spChg chg="add del">
          <ac:chgData name="Ida Karimi" userId="d7eef2209f19379e" providerId="LiveId" clId="{BF904881-CA44-4D7C-BD22-DA680768B4D2}" dt="2025-04-21T18:20:32.391" v="2652" actId="26606"/>
          <ac:spMkLst>
            <pc:docMk/>
            <pc:sldMk cId="3395026894" sldId="280"/>
            <ac:spMk id="98" creationId="{E45B1D5C-0827-4AF0-8186-11FC5A8B8B92}"/>
          </ac:spMkLst>
        </pc:spChg>
        <pc:spChg chg="add del">
          <ac:chgData name="Ida Karimi" userId="d7eef2209f19379e" providerId="LiveId" clId="{BF904881-CA44-4D7C-BD22-DA680768B4D2}" dt="2025-04-21T18:20:32.391" v="2652" actId="26606"/>
          <ac:spMkLst>
            <pc:docMk/>
            <pc:sldMk cId="3395026894" sldId="280"/>
            <ac:spMk id="99" creationId="{99413ED5-9ED4-4772-BCE4-2BCAE6B12E35}"/>
          </ac:spMkLst>
        </pc:spChg>
        <pc:spChg chg="add del">
          <ac:chgData name="Ida Karimi" userId="d7eef2209f19379e" providerId="LiveId" clId="{BF904881-CA44-4D7C-BD22-DA680768B4D2}" dt="2025-04-21T18:20:32.391" v="2652" actId="26606"/>
          <ac:spMkLst>
            <pc:docMk/>
            <pc:sldMk cId="3395026894" sldId="280"/>
            <ac:spMk id="100" creationId="{90F533E9-6690-41A8-A372-4C6C622D028D}"/>
          </ac:spMkLst>
        </pc:spChg>
        <pc:spChg chg="add del">
          <ac:chgData name="Ida Karimi" userId="d7eef2209f19379e" providerId="LiveId" clId="{BF904881-CA44-4D7C-BD22-DA680768B4D2}" dt="2025-04-21T18:20:34.910" v="2654" actId="26606"/>
          <ac:spMkLst>
            <pc:docMk/>
            <pc:sldMk cId="3395026894" sldId="280"/>
            <ac:spMk id="102" creationId="{DCF72F19-1473-448C-AA14-0CB8AA374CF0}"/>
          </ac:spMkLst>
        </pc:spChg>
        <pc:spChg chg="add del">
          <ac:chgData name="Ida Karimi" userId="d7eef2209f19379e" providerId="LiveId" clId="{BF904881-CA44-4D7C-BD22-DA680768B4D2}" dt="2025-04-21T18:20:34.910" v="2654" actId="26606"/>
          <ac:spMkLst>
            <pc:docMk/>
            <pc:sldMk cId="3395026894" sldId="280"/>
            <ac:spMk id="105" creationId="{04357C93-F0CB-4A1C-8F77-4E9063789819}"/>
          </ac:spMkLst>
        </pc:spChg>
        <pc:spChg chg="add del">
          <ac:chgData name="Ida Karimi" userId="d7eef2209f19379e" providerId="LiveId" clId="{BF904881-CA44-4D7C-BD22-DA680768B4D2}" dt="2025-04-21T18:20:38.700" v="2656" actId="26606"/>
          <ac:spMkLst>
            <pc:docMk/>
            <pc:sldMk cId="3395026894" sldId="280"/>
            <ac:spMk id="107" creationId="{9180DE06-7362-4888-AADA-7AADD57AC49D}"/>
          </ac:spMkLst>
        </pc:spChg>
        <pc:spChg chg="add del">
          <ac:chgData name="Ida Karimi" userId="d7eef2209f19379e" providerId="LiveId" clId="{BF904881-CA44-4D7C-BD22-DA680768B4D2}" dt="2025-04-21T18:20:38.700" v="2656" actId="26606"/>
          <ac:spMkLst>
            <pc:docMk/>
            <pc:sldMk cId="3395026894" sldId="280"/>
            <ac:spMk id="110" creationId="{04357C93-F0CB-4A1C-8F77-4E9063789819}"/>
          </ac:spMkLst>
        </pc:spChg>
        <pc:spChg chg="add del">
          <ac:chgData name="Ida Karimi" userId="d7eef2209f19379e" providerId="LiveId" clId="{BF904881-CA44-4D7C-BD22-DA680768B4D2}" dt="2025-04-21T18:20:42.655" v="2658" actId="26606"/>
          <ac:spMkLst>
            <pc:docMk/>
            <pc:sldMk cId="3395026894" sldId="280"/>
            <ac:spMk id="112" creationId="{B9D7E975-9161-4F2D-AC53-69E1912F6B5D}"/>
          </ac:spMkLst>
        </pc:spChg>
        <pc:spChg chg="add del">
          <ac:chgData name="Ida Karimi" userId="d7eef2209f19379e" providerId="LiveId" clId="{BF904881-CA44-4D7C-BD22-DA680768B4D2}" dt="2025-04-21T18:20:42.655" v="2658" actId="26606"/>
          <ac:spMkLst>
            <pc:docMk/>
            <pc:sldMk cId="3395026894" sldId="280"/>
            <ac:spMk id="113" creationId="{827DC2C4-B485-428A-BF4A-472D2967F47F}"/>
          </ac:spMkLst>
        </pc:spChg>
        <pc:spChg chg="add del">
          <ac:chgData name="Ida Karimi" userId="d7eef2209f19379e" providerId="LiveId" clId="{BF904881-CA44-4D7C-BD22-DA680768B4D2}" dt="2025-04-21T18:20:42.655" v="2658" actId="26606"/>
          <ac:spMkLst>
            <pc:docMk/>
            <pc:sldMk cId="3395026894" sldId="280"/>
            <ac:spMk id="114" creationId="{463E6235-1649-4B47-9862-4026FC473B6F}"/>
          </ac:spMkLst>
        </pc:spChg>
        <pc:spChg chg="add del">
          <ac:chgData name="Ida Karimi" userId="d7eef2209f19379e" providerId="LiveId" clId="{BF904881-CA44-4D7C-BD22-DA680768B4D2}" dt="2025-04-21T18:20:50.130" v="2660" actId="26606"/>
          <ac:spMkLst>
            <pc:docMk/>
            <pc:sldMk cId="3395026894" sldId="280"/>
            <ac:spMk id="116" creationId="{A93898FF-D987-4B0E-BFB4-85F5EB356D4D}"/>
          </ac:spMkLst>
        </pc:spChg>
        <pc:spChg chg="add del">
          <ac:chgData name="Ida Karimi" userId="d7eef2209f19379e" providerId="LiveId" clId="{BF904881-CA44-4D7C-BD22-DA680768B4D2}" dt="2025-04-21T18:20:50.130" v="2660" actId="26606"/>
          <ac:spMkLst>
            <pc:docMk/>
            <pc:sldMk cId="3395026894" sldId="280"/>
            <ac:spMk id="117" creationId="{08E700A8-AE52-4017-8C7E-C20956F74D25}"/>
          </ac:spMkLst>
        </pc:spChg>
        <pc:spChg chg="add del">
          <ac:chgData name="Ida Karimi" userId="d7eef2209f19379e" providerId="LiveId" clId="{BF904881-CA44-4D7C-BD22-DA680768B4D2}" dt="2025-04-21T18:20:50.130" v="2660" actId="26606"/>
          <ac:spMkLst>
            <pc:docMk/>
            <pc:sldMk cId="3395026894" sldId="280"/>
            <ac:spMk id="119" creationId="{A737E5B8-8F31-4942-B159-B213C4D6D830}"/>
          </ac:spMkLst>
        </pc:spChg>
        <pc:spChg chg="add del">
          <ac:chgData name="Ida Karimi" userId="d7eef2209f19379e" providerId="LiveId" clId="{BF904881-CA44-4D7C-BD22-DA680768B4D2}" dt="2025-04-21T18:20:52.309" v="2662" actId="26606"/>
          <ac:spMkLst>
            <pc:docMk/>
            <pc:sldMk cId="3395026894" sldId="280"/>
            <ac:spMk id="121" creationId="{20D5D19D-0789-4518-B5DC-D47ADF69D25A}"/>
          </ac:spMkLst>
        </pc:spChg>
        <pc:spChg chg="add del">
          <ac:chgData name="Ida Karimi" userId="d7eef2209f19379e" providerId="LiveId" clId="{BF904881-CA44-4D7C-BD22-DA680768B4D2}" dt="2025-04-21T18:20:52.309" v="2662" actId="26606"/>
          <ac:spMkLst>
            <pc:docMk/>
            <pc:sldMk cId="3395026894" sldId="280"/>
            <ac:spMk id="124" creationId="{B81933D1-5615-42C7-9C0B-4EB7105CCE2D}"/>
          </ac:spMkLst>
        </pc:spChg>
        <pc:spChg chg="add del">
          <ac:chgData name="Ida Karimi" userId="d7eef2209f19379e" providerId="LiveId" clId="{BF904881-CA44-4D7C-BD22-DA680768B4D2}" dt="2025-04-21T18:20:52.309" v="2662" actId="26606"/>
          <ac:spMkLst>
            <pc:docMk/>
            <pc:sldMk cId="3395026894" sldId="280"/>
            <ac:spMk id="125" creationId="{19C9EAEA-39D0-4B0E-A0EB-51E7B26740B1}"/>
          </ac:spMkLst>
        </pc:spChg>
        <pc:spChg chg="add del">
          <ac:chgData name="Ida Karimi" userId="d7eef2209f19379e" providerId="LiveId" clId="{BF904881-CA44-4D7C-BD22-DA680768B4D2}" dt="2025-04-21T18:20:55.705" v="2664" actId="26606"/>
          <ac:spMkLst>
            <pc:docMk/>
            <pc:sldMk cId="3395026894" sldId="280"/>
            <ac:spMk id="127" creationId="{8CC66E84-2B42-463F-8329-75BA0D52127B}"/>
          </ac:spMkLst>
        </pc:spChg>
        <pc:spChg chg="add del">
          <ac:chgData name="Ida Karimi" userId="d7eef2209f19379e" providerId="LiveId" clId="{BF904881-CA44-4D7C-BD22-DA680768B4D2}" dt="2025-04-21T18:20:55.705" v="2664" actId="26606"/>
          <ac:spMkLst>
            <pc:docMk/>
            <pc:sldMk cId="3395026894" sldId="280"/>
            <ac:spMk id="132" creationId="{19C9EAEA-39D0-4B0E-A0EB-51E7B26740B1}"/>
          </ac:spMkLst>
        </pc:spChg>
        <pc:spChg chg="add del">
          <ac:chgData name="Ida Karimi" userId="d7eef2209f19379e" providerId="LiveId" clId="{BF904881-CA44-4D7C-BD22-DA680768B4D2}" dt="2025-04-21T18:20:55.705" v="2664" actId="26606"/>
          <ac:spMkLst>
            <pc:docMk/>
            <pc:sldMk cId="3395026894" sldId="280"/>
            <ac:spMk id="133" creationId="{3873B707-463F-40B0-8227-E8CC6C67EB25}"/>
          </ac:spMkLst>
        </pc:spChg>
        <pc:spChg chg="add del">
          <ac:chgData name="Ida Karimi" userId="d7eef2209f19379e" providerId="LiveId" clId="{BF904881-CA44-4D7C-BD22-DA680768B4D2}" dt="2025-04-21T18:21:38.794" v="2668" actId="26606"/>
          <ac:spMkLst>
            <pc:docMk/>
            <pc:sldMk cId="3395026894" sldId="280"/>
            <ac:spMk id="135" creationId="{47942995-B07F-4636-9A06-C6A104B260A8}"/>
          </ac:spMkLst>
        </pc:spChg>
        <pc:spChg chg="add del">
          <ac:chgData name="Ida Karimi" userId="d7eef2209f19379e" providerId="LiveId" clId="{BF904881-CA44-4D7C-BD22-DA680768B4D2}" dt="2025-04-21T18:21:38.794" v="2668" actId="26606"/>
          <ac:spMkLst>
            <pc:docMk/>
            <pc:sldMk cId="3395026894" sldId="280"/>
            <ac:spMk id="138" creationId="{B81933D1-5615-42C7-9C0B-4EB7105CCE2D}"/>
          </ac:spMkLst>
        </pc:spChg>
        <pc:spChg chg="add del">
          <ac:chgData name="Ida Karimi" userId="d7eef2209f19379e" providerId="LiveId" clId="{BF904881-CA44-4D7C-BD22-DA680768B4D2}" dt="2025-04-21T18:21:38.794" v="2668" actId="26606"/>
          <ac:spMkLst>
            <pc:docMk/>
            <pc:sldMk cId="3395026894" sldId="280"/>
            <ac:spMk id="139" creationId="{19C9EAEA-39D0-4B0E-A0EB-51E7B26740B1}"/>
          </ac:spMkLst>
        </pc:spChg>
        <pc:spChg chg="add del">
          <ac:chgData name="Ida Karimi" userId="d7eef2209f19379e" providerId="LiveId" clId="{BF904881-CA44-4D7C-BD22-DA680768B4D2}" dt="2025-04-21T18:23:32.798" v="2678" actId="26606"/>
          <ac:spMkLst>
            <pc:docMk/>
            <pc:sldMk cId="3395026894" sldId="280"/>
            <ac:spMk id="144" creationId="{BA79A7CF-01AF-4178-9369-94E0C90EB046}"/>
          </ac:spMkLst>
        </pc:spChg>
        <pc:spChg chg="add del">
          <ac:chgData name="Ida Karimi" userId="d7eef2209f19379e" providerId="LiveId" clId="{BF904881-CA44-4D7C-BD22-DA680768B4D2}" dt="2025-04-21T18:23:32.798" v="2678" actId="26606"/>
          <ac:spMkLst>
            <pc:docMk/>
            <pc:sldMk cId="3395026894" sldId="280"/>
            <ac:spMk id="146" creationId="{99413ED5-9ED4-4772-BCE4-2BCAE6B12E35}"/>
          </ac:spMkLst>
        </pc:spChg>
        <pc:spChg chg="add del">
          <ac:chgData name="Ida Karimi" userId="d7eef2209f19379e" providerId="LiveId" clId="{BF904881-CA44-4D7C-BD22-DA680768B4D2}" dt="2025-04-21T18:23:32.798" v="2678" actId="26606"/>
          <ac:spMkLst>
            <pc:docMk/>
            <pc:sldMk cId="3395026894" sldId="280"/>
            <ac:spMk id="148" creationId="{04357C93-F0CB-4A1C-8F77-4E9063789819}"/>
          </ac:spMkLst>
        </pc:spChg>
        <pc:spChg chg="add del">
          <ac:chgData name="Ida Karimi" userId="d7eef2209f19379e" providerId="LiveId" clId="{BF904881-CA44-4D7C-BD22-DA680768B4D2}" dt="2025-04-21T18:23:32.798" v="2678" actId="26606"/>
          <ac:spMkLst>
            <pc:docMk/>
            <pc:sldMk cId="3395026894" sldId="280"/>
            <ac:spMk id="150" creationId="{90F533E9-6690-41A8-A372-4C6C622D028D}"/>
          </ac:spMkLst>
        </pc:spChg>
        <pc:spChg chg="add del">
          <ac:chgData name="Ida Karimi" userId="d7eef2209f19379e" providerId="LiveId" clId="{BF904881-CA44-4D7C-BD22-DA680768B4D2}" dt="2025-04-21T18:23:30.816" v="2675" actId="26606"/>
          <ac:spMkLst>
            <pc:docMk/>
            <pc:sldMk cId="3395026894" sldId="280"/>
            <ac:spMk id="155" creationId="{BA79A7CF-01AF-4178-9369-94E0C90EB046}"/>
          </ac:spMkLst>
        </pc:spChg>
        <pc:spChg chg="add del">
          <ac:chgData name="Ida Karimi" userId="d7eef2209f19379e" providerId="LiveId" clId="{BF904881-CA44-4D7C-BD22-DA680768B4D2}" dt="2025-04-21T18:23:30.816" v="2675" actId="26606"/>
          <ac:spMkLst>
            <pc:docMk/>
            <pc:sldMk cId="3395026894" sldId="280"/>
            <ac:spMk id="157" creationId="{99413ED5-9ED4-4772-BCE4-2BCAE6B12E35}"/>
          </ac:spMkLst>
        </pc:spChg>
        <pc:spChg chg="add del">
          <ac:chgData name="Ida Karimi" userId="d7eef2209f19379e" providerId="LiveId" clId="{BF904881-CA44-4D7C-BD22-DA680768B4D2}" dt="2025-04-21T18:23:30.816" v="2675" actId="26606"/>
          <ac:spMkLst>
            <pc:docMk/>
            <pc:sldMk cId="3395026894" sldId="280"/>
            <ac:spMk id="159" creationId="{04357C93-F0CB-4A1C-8F77-4E9063789819}"/>
          </ac:spMkLst>
        </pc:spChg>
        <pc:spChg chg="add del">
          <ac:chgData name="Ida Karimi" userId="d7eef2209f19379e" providerId="LiveId" clId="{BF904881-CA44-4D7C-BD22-DA680768B4D2}" dt="2025-04-21T18:23:30.816" v="2675" actId="26606"/>
          <ac:spMkLst>
            <pc:docMk/>
            <pc:sldMk cId="3395026894" sldId="280"/>
            <ac:spMk id="161" creationId="{90F533E9-6690-41A8-A372-4C6C622D028D}"/>
          </ac:spMkLst>
        </pc:spChg>
        <pc:spChg chg="add del">
          <ac:chgData name="Ida Karimi" userId="d7eef2209f19379e" providerId="LiveId" clId="{BF904881-CA44-4D7C-BD22-DA680768B4D2}" dt="2025-04-21T18:23:32.788" v="2677" actId="26606"/>
          <ac:spMkLst>
            <pc:docMk/>
            <pc:sldMk cId="3395026894" sldId="280"/>
            <ac:spMk id="163" creationId="{E45B1D5C-0827-4AF0-8186-11FC5A8B8B92}"/>
          </ac:spMkLst>
        </pc:spChg>
        <pc:spChg chg="add del">
          <ac:chgData name="Ida Karimi" userId="d7eef2209f19379e" providerId="LiveId" clId="{BF904881-CA44-4D7C-BD22-DA680768B4D2}" dt="2025-04-21T18:23:32.788" v="2677" actId="26606"/>
          <ac:spMkLst>
            <pc:docMk/>
            <pc:sldMk cId="3395026894" sldId="280"/>
            <ac:spMk id="164" creationId="{99413ED5-9ED4-4772-BCE4-2BCAE6B12E35}"/>
          </ac:spMkLst>
        </pc:spChg>
        <pc:spChg chg="add del">
          <ac:chgData name="Ida Karimi" userId="d7eef2209f19379e" providerId="LiveId" clId="{BF904881-CA44-4D7C-BD22-DA680768B4D2}" dt="2025-04-21T18:23:32.788" v="2677" actId="26606"/>
          <ac:spMkLst>
            <pc:docMk/>
            <pc:sldMk cId="3395026894" sldId="280"/>
            <ac:spMk id="165" creationId="{04357C93-F0CB-4A1C-8F77-4E9063789819}"/>
          </ac:spMkLst>
        </pc:spChg>
        <pc:spChg chg="add del">
          <ac:chgData name="Ida Karimi" userId="d7eef2209f19379e" providerId="LiveId" clId="{BF904881-CA44-4D7C-BD22-DA680768B4D2}" dt="2025-04-21T18:23:32.788" v="2677" actId="26606"/>
          <ac:spMkLst>
            <pc:docMk/>
            <pc:sldMk cId="3395026894" sldId="280"/>
            <ac:spMk id="166" creationId="{90F533E9-6690-41A8-A372-4C6C622D028D}"/>
          </ac:spMkLst>
        </pc:spChg>
        <pc:spChg chg="add del">
          <ac:chgData name="Ida Karimi" userId="d7eef2209f19379e" providerId="LiveId" clId="{BF904881-CA44-4D7C-BD22-DA680768B4D2}" dt="2025-04-21T18:26:27.227" v="2681" actId="6264"/>
          <ac:spMkLst>
            <pc:docMk/>
            <pc:sldMk cId="3395026894" sldId="280"/>
            <ac:spMk id="168" creationId="{BA79A7CF-01AF-4178-9369-94E0C90EB046}"/>
          </ac:spMkLst>
        </pc:spChg>
        <pc:spChg chg="add del">
          <ac:chgData name="Ida Karimi" userId="d7eef2209f19379e" providerId="LiveId" clId="{BF904881-CA44-4D7C-BD22-DA680768B4D2}" dt="2025-04-21T18:26:27.227" v="2681" actId="6264"/>
          <ac:spMkLst>
            <pc:docMk/>
            <pc:sldMk cId="3395026894" sldId="280"/>
            <ac:spMk id="169" creationId="{99413ED5-9ED4-4772-BCE4-2BCAE6B12E35}"/>
          </ac:spMkLst>
        </pc:spChg>
        <pc:spChg chg="add del">
          <ac:chgData name="Ida Karimi" userId="d7eef2209f19379e" providerId="LiveId" clId="{BF904881-CA44-4D7C-BD22-DA680768B4D2}" dt="2025-04-21T18:26:27.227" v="2681" actId="6264"/>
          <ac:spMkLst>
            <pc:docMk/>
            <pc:sldMk cId="3395026894" sldId="280"/>
            <ac:spMk id="170" creationId="{04357C93-F0CB-4A1C-8F77-4E9063789819}"/>
          </ac:spMkLst>
        </pc:spChg>
        <pc:spChg chg="add del">
          <ac:chgData name="Ida Karimi" userId="d7eef2209f19379e" providerId="LiveId" clId="{BF904881-CA44-4D7C-BD22-DA680768B4D2}" dt="2025-04-21T18:26:27.227" v="2681" actId="6264"/>
          <ac:spMkLst>
            <pc:docMk/>
            <pc:sldMk cId="3395026894" sldId="280"/>
            <ac:spMk id="171" creationId="{90F533E9-6690-41A8-A372-4C6C622D028D}"/>
          </ac:spMkLst>
        </pc:spChg>
        <pc:grpChg chg="add del">
          <ac:chgData name="Ida Karimi" userId="d7eef2209f19379e" providerId="LiveId" clId="{BF904881-CA44-4D7C-BD22-DA680768B4D2}" dt="2025-04-21T06:45:08.776" v="2296" actId="26606"/>
          <ac:grpSpMkLst>
            <pc:docMk/>
            <pc:sldMk cId="3395026894" sldId="280"/>
            <ac:grpSpMk id="9" creationId="{3AF6A671-C637-4547-85F4-51B6D1881399}"/>
          </ac:grpSpMkLst>
        </pc:grpChg>
        <pc:grpChg chg="add del">
          <ac:chgData name="Ida Karimi" userId="d7eef2209f19379e" providerId="LiveId" clId="{BF904881-CA44-4D7C-BD22-DA680768B4D2}" dt="2025-04-21T06:44:20.791" v="2290" actId="26606"/>
          <ac:grpSpMkLst>
            <pc:docMk/>
            <pc:sldMk cId="3395026894" sldId="280"/>
            <ac:grpSpMk id="13" creationId="{032D8612-31EB-44CF-A1D0-14FD4C705424}"/>
          </ac:grpSpMkLst>
        </pc:grpChg>
        <pc:grpChg chg="add del">
          <ac:chgData name="Ida Karimi" userId="d7eef2209f19379e" providerId="LiveId" clId="{BF904881-CA44-4D7C-BD22-DA680768B4D2}" dt="2025-04-21T06:44:26.123" v="2292" actId="26606"/>
          <ac:grpSpMkLst>
            <pc:docMk/>
            <pc:sldMk cId="3395026894" sldId="280"/>
            <ac:grpSpMk id="23" creationId="{032D8612-31EB-44CF-A1D0-14FD4C705424}"/>
          </ac:grpSpMkLst>
        </pc:grpChg>
        <pc:grpChg chg="add del">
          <ac:chgData name="Ida Karimi" userId="d7eef2209f19379e" providerId="LiveId" clId="{BF904881-CA44-4D7C-BD22-DA680768B4D2}" dt="2025-04-21T07:16:58.275" v="2451" actId="26606"/>
          <ac:grpSpMkLst>
            <pc:docMk/>
            <pc:sldMk cId="3395026894" sldId="280"/>
            <ac:grpSpMk id="26" creationId="{3AF6A671-C637-4547-85F4-51B6D1881399}"/>
          </ac:grpSpMkLst>
        </pc:grpChg>
        <pc:grpChg chg="add del">
          <ac:chgData name="Ida Karimi" userId="d7eef2209f19379e" providerId="LiveId" clId="{BF904881-CA44-4D7C-BD22-DA680768B4D2}" dt="2025-04-21T06:44:39.429" v="2294" actId="26606"/>
          <ac:grpSpMkLst>
            <pc:docMk/>
            <pc:sldMk cId="3395026894" sldId="280"/>
            <ac:grpSpMk id="31" creationId="{3AF6A671-C637-4547-85F4-51B6D1881399}"/>
          </ac:grpSpMkLst>
        </pc:grpChg>
        <pc:grpChg chg="add del">
          <ac:chgData name="Ida Karimi" userId="d7eef2209f19379e" providerId="LiveId" clId="{BF904881-CA44-4D7C-BD22-DA680768B4D2}" dt="2025-04-21T19:15:59.608" v="3087" actId="26606"/>
          <ac:grpSpMkLst>
            <pc:docMk/>
            <pc:sldMk cId="3395026894" sldId="280"/>
            <ac:grpSpMk id="41" creationId="{032D8612-31EB-44CF-A1D0-14FD4C705424}"/>
          </ac:grpSpMkLst>
        </pc:grpChg>
        <pc:grpChg chg="add del">
          <ac:chgData name="Ida Karimi" userId="d7eef2209f19379e" providerId="LiveId" clId="{BF904881-CA44-4D7C-BD22-DA680768B4D2}" dt="2025-04-21T18:18:58.393" v="2629" actId="26606"/>
          <ac:grpSpMkLst>
            <pc:docMk/>
            <pc:sldMk cId="3395026894" sldId="280"/>
            <ac:grpSpMk id="42" creationId="{032D8612-31EB-44CF-A1D0-14FD4C705424}"/>
          </ac:grpSpMkLst>
        </pc:grpChg>
        <pc:grpChg chg="add del">
          <ac:chgData name="Ida Karimi" userId="d7eef2209f19379e" providerId="LiveId" clId="{BF904881-CA44-4D7C-BD22-DA680768B4D2}" dt="2025-04-21T18:20:55.717" v="2665" actId="26606"/>
          <ac:grpSpMkLst>
            <pc:docMk/>
            <pc:sldMk cId="3395026894" sldId="280"/>
            <ac:grpSpMk id="56" creationId="{032D8612-31EB-44CF-A1D0-14FD4C705424}"/>
          </ac:grpSpMkLst>
        </pc:grpChg>
        <pc:grpChg chg="add del">
          <ac:chgData name="Ida Karimi" userId="d7eef2209f19379e" providerId="LiveId" clId="{BF904881-CA44-4D7C-BD22-DA680768B4D2}" dt="2025-04-21T19:16:22.870" v="3092" actId="26606"/>
          <ac:grpSpMkLst>
            <pc:docMk/>
            <pc:sldMk cId="3395026894" sldId="280"/>
            <ac:grpSpMk id="60" creationId="{3AF6A671-C637-4547-85F4-51B6D1881399}"/>
          </ac:grpSpMkLst>
        </pc:grpChg>
        <pc:grpChg chg="add del">
          <ac:chgData name="Ida Karimi" userId="d7eef2209f19379e" providerId="LiveId" clId="{BF904881-CA44-4D7C-BD22-DA680768B4D2}" dt="2025-04-21T18:19:59.364" v="2640" actId="26606"/>
          <ac:grpSpMkLst>
            <pc:docMk/>
            <pc:sldMk cId="3395026894" sldId="280"/>
            <ac:grpSpMk id="65" creationId="{032D8612-31EB-44CF-A1D0-14FD4C705424}"/>
          </ac:grpSpMkLst>
        </pc:grpChg>
        <pc:grpChg chg="add del">
          <ac:chgData name="Ida Karimi" userId="d7eef2209f19379e" providerId="LiveId" clId="{BF904881-CA44-4D7C-BD22-DA680768B4D2}" dt="2025-04-21T18:20:01.237" v="2642" actId="26606"/>
          <ac:grpSpMkLst>
            <pc:docMk/>
            <pc:sldMk cId="3395026894" sldId="280"/>
            <ac:grpSpMk id="75" creationId="{032D8612-31EB-44CF-A1D0-14FD4C705424}"/>
          </ac:grpSpMkLst>
        </pc:grpChg>
        <pc:grpChg chg="add del">
          <ac:chgData name="Ida Karimi" userId="d7eef2209f19379e" providerId="LiveId" clId="{BF904881-CA44-4D7C-BD22-DA680768B4D2}" dt="2025-04-21T18:20:05.716" v="2644" actId="26606"/>
          <ac:grpSpMkLst>
            <pc:docMk/>
            <pc:sldMk cId="3395026894" sldId="280"/>
            <ac:grpSpMk id="83" creationId="{032D8612-31EB-44CF-A1D0-14FD4C705424}"/>
          </ac:grpSpMkLst>
        </pc:grpChg>
        <pc:grpChg chg="add del">
          <ac:chgData name="Ida Karimi" userId="d7eef2209f19379e" providerId="LiveId" clId="{BF904881-CA44-4D7C-BD22-DA680768B4D2}" dt="2025-04-21T18:20:11.755" v="2648" actId="26606"/>
          <ac:grpSpMkLst>
            <pc:docMk/>
            <pc:sldMk cId="3395026894" sldId="280"/>
            <ac:grpSpMk id="91" creationId="{3AF6A671-C637-4547-85F4-51B6D1881399}"/>
          </ac:grpSpMkLst>
        </pc:grpChg>
        <pc:grpChg chg="add del">
          <ac:chgData name="Ida Karimi" userId="d7eef2209f19379e" providerId="LiveId" clId="{BF904881-CA44-4D7C-BD22-DA680768B4D2}" dt="2025-04-21T18:20:34.910" v="2654" actId="26606"/>
          <ac:grpSpMkLst>
            <pc:docMk/>
            <pc:sldMk cId="3395026894" sldId="280"/>
            <ac:grpSpMk id="103" creationId="{3AF6A671-C637-4547-85F4-51B6D1881399}"/>
          </ac:grpSpMkLst>
        </pc:grpChg>
        <pc:grpChg chg="add del">
          <ac:chgData name="Ida Karimi" userId="d7eef2209f19379e" providerId="LiveId" clId="{BF904881-CA44-4D7C-BD22-DA680768B4D2}" dt="2025-04-21T18:20:38.700" v="2656" actId="26606"/>
          <ac:grpSpMkLst>
            <pc:docMk/>
            <pc:sldMk cId="3395026894" sldId="280"/>
            <ac:grpSpMk id="108" creationId="{3AF6A671-C637-4547-85F4-51B6D1881399}"/>
          </ac:grpSpMkLst>
        </pc:grpChg>
        <pc:grpChg chg="add del">
          <ac:chgData name="Ida Karimi" userId="d7eef2209f19379e" providerId="LiveId" clId="{BF904881-CA44-4D7C-BD22-DA680768B4D2}" dt="2025-04-21T18:20:52.309" v="2662" actId="26606"/>
          <ac:grpSpMkLst>
            <pc:docMk/>
            <pc:sldMk cId="3395026894" sldId="280"/>
            <ac:grpSpMk id="122" creationId="{032D8612-31EB-44CF-A1D0-14FD4C705424}"/>
          </ac:grpSpMkLst>
        </pc:grpChg>
        <pc:grpChg chg="add del">
          <ac:chgData name="Ida Karimi" userId="d7eef2209f19379e" providerId="LiveId" clId="{BF904881-CA44-4D7C-BD22-DA680768B4D2}" dt="2025-04-21T18:20:55.705" v="2664" actId="26606"/>
          <ac:grpSpMkLst>
            <pc:docMk/>
            <pc:sldMk cId="3395026894" sldId="280"/>
            <ac:grpSpMk id="128" creationId="{032D8612-31EB-44CF-A1D0-14FD4C705424}"/>
          </ac:grpSpMkLst>
        </pc:grpChg>
        <pc:grpChg chg="add del">
          <ac:chgData name="Ida Karimi" userId="d7eef2209f19379e" providerId="LiveId" clId="{BF904881-CA44-4D7C-BD22-DA680768B4D2}" dt="2025-04-21T18:21:38.794" v="2668" actId="26606"/>
          <ac:grpSpMkLst>
            <pc:docMk/>
            <pc:sldMk cId="3395026894" sldId="280"/>
            <ac:grpSpMk id="136" creationId="{032D8612-31EB-44CF-A1D0-14FD4C705424}"/>
          </ac:grpSpMkLst>
        </pc:grpChg>
        <pc:picChg chg="add mod">
          <ac:chgData name="Ida Karimi" userId="d7eef2209f19379e" providerId="LiveId" clId="{BF904881-CA44-4D7C-BD22-DA680768B4D2}" dt="2025-04-21T19:16:22.870" v="3092" actId="26606"/>
          <ac:picMkLst>
            <pc:docMk/>
            <pc:sldMk cId="3395026894" sldId="280"/>
            <ac:picMk id="4" creationId="{0B2AD438-522D-D4B6-DA9B-DB25A7611909}"/>
          </ac:picMkLst>
        </pc:picChg>
        <pc:picChg chg="add del mod">
          <ac:chgData name="Ida Karimi" userId="d7eef2209f19379e" providerId="LiveId" clId="{BF904881-CA44-4D7C-BD22-DA680768B4D2}" dt="2025-04-21T18:21:27.407" v="2666" actId="478"/>
          <ac:picMkLst>
            <pc:docMk/>
            <pc:sldMk cId="3395026894" sldId="280"/>
            <ac:picMk id="6" creationId="{339EA2FD-A5E0-54BF-918B-F0F03160CDBD}"/>
          </ac:picMkLst>
        </pc:picChg>
        <pc:picChg chg="add del">
          <ac:chgData name="Ida Karimi" userId="d7eef2209f19379e" providerId="LiveId" clId="{BF904881-CA44-4D7C-BD22-DA680768B4D2}" dt="2025-04-21T18:20:50.130" v="2660" actId="26606"/>
          <ac:picMkLst>
            <pc:docMk/>
            <pc:sldMk cId="3395026894" sldId="280"/>
            <ac:picMk id="118" creationId="{5516C1EB-8D62-4BF0-92B5-02E6AE43B1F3}"/>
          </ac:picMkLst>
        </pc:picChg>
      </pc:sldChg>
      <pc:sldChg chg="addSp delSp modSp new mod setBg modNotesTx">
        <pc:chgData name="Ida Karimi" userId="d7eef2209f19379e" providerId="LiveId" clId="{BF904881-CA44-4D7C-BD22-DA680768B4D2}" dt="2025-04-21T19:38:57.342" v="3116" actId="108"/>
        <pc:sldMkLst>
          <pc:docMk/>
          <pc:sldMk cId="1687665294" sldId="281"/>
        </pc:sldMkLst>
        <pc:spChg chg="mod">
          <ac:chgData name="Ida Karimi" userId="d7eef2209f19379e" providerId="LiveId" clId="{BF904881-CA44-4D7C-BD22-DA680768B4D2}" dt="2025-04-21T06:45:24.862" v="2299" actId="26606"/>
          <ac:spMkLst>
            <pc:docMk/>
            <pc:sldMk cId="1687665294" sldId="281"/>
            <ac:spMk id="2" creationId="{77AE6B0D-EB41-E5DF-B8C4-0107B05C776E}"/>
          </ac:spMkLst>
        </pc:spChg>
        <pc:spChg chg="del">
          <ac:chgData name="Ida Karimi" userId="d7eef2209f19379e" providerId="LiveId" clId="{BF904881-CA44-4D7C-BD22-DA680768B4D2}" dt="2025-04-21T03:47:51.170" v="1592" actId="478"/>
          <ac:spMkLst>
            <pc:docMk/>
            <pc:sldMk cId="1687665294" sldId="281"/>
            <ac:spMk id="3" creationId="{53CE62D2-13EE-2A38-82E1-F5B0896ABAE4}"/>
          </ac:spMkLst>
        </pc:spChg>
        <pc:spChg chg="del">
          <ac:chgData name="Ida Karimi" userId="d7eef2209f19379e" providerId="LiveId" clId="{BF904881-CA44-4D7C-BD22-DA680768B4D2}" dt="2025-04-21T03:47:54.347" v="1593" actId="478"/>
          <ac:spMkLst>
            <pc:docMk/>
            <pc:sldMk cId="1687665294" sldId="281"/>
            <ac:spMk id="4" creationId="{2BCFB725-7869-9177-FE9D-DD93D289E648}"/>
          </ac:spMkLst>
        </pc:spChg>
        <pc:spChg chg="add del">
          <ac:chgData name="Ida Karimi" userId="d7eef2209f19379e" providerId="LiveId" clId="{BF904881-CA44-4D7C-BD22-DA680768B4D2}" dt="2025-04-21T06:45:24.848" v="2298" actId="26606"/>
          <ac:spMkLst>
            <pc:docMk/>
            <pc:sldMk cId="1687665294" sldId="281"/>
            <ac:spMk id="11" creationId="{47942995-B07F-4636-9A06-C6A104B260A8}"/>
          </ac:spMkLst>
        </pc:spChg>
        <pc:spChg chg="add">
          <ac:chgData name="Ida Karimi" userId="d7eef2209f19379e" providerId="LiveId" clId="{BF904881-CA44-4D7C-BD22-DA680768B4D2}" dt="2025-04-21T06:45:24.862" v="2299" actId="26606"/>
          <ac:spMkLst>
            <pc:docMk/>
            <pc:sldMk cId="1687665294" sldId="281"/>
            <ac:spMk id="17" creationId="{90F533E9-6690-41A8-A372-4C6C622D028D}"/>
          </ac:spMkLst>
        </pc:spChg>
        <pc:spChg chg="add del">
          <ac:chgData name="Ida Karimi" userId="d7eef2209f19379e" providerId="LiveId" clId="{BF904881-CA44-4D7C-BD22-DA680768B4D2}" dt="2025-04-21T06:45:24.848" v="2298" actId="26606"/>
          <ac:spMkLst>
            <pc:docMk/>
            <pc:sldMk cId="1687665294" sldId="281"/>
            <ac:spMk id="18" creationId="{B81933D1-5615-42C7-9C0B-4EB7105CCE2D}"/>
          </ac:spMkLst>
        </pc:spChg>
        <pc:spChg chg="add del">
          <ac:chgData name="Ida Karimi" userId="d7eef2209f19379e" providerId="LiveId" clId="{BF904881-CA44-4D7C-BD22-DA680768B4D2}" dt="2025-04-21T06:45:24.848" v="2298" actId="26606"/>
          <ac:spMkLst>
            <pc:docMk/>
            <pc:sldMk cId="1687665294" sldId="281"/>
            <ac:spMk id="20" creationId="{19C9EAEA-39D0-4B0E-A0EB-51E7B26740B1}"/>
          </ac:spMkLst>
        </pc:spChg>
        <pc:spChg chg="add">
          <ac:chgData name="Ida Karimi" userId="d7eef2209f19379e" providerId="LiveId" clId="{BF904881-CA44-4D7C-BD22-DA680768B4D2}" dt="2025-04-21T06:45:24.862" v="2299" actId="26606"/>
          <ac:spMkLst>
            <pc:docMk/>
            <pc:sldMk cId="1687665294" sldId="281"/>
            <ac:spMk id="22" creationId="{BA79A7CF-01AF-4178-9369-94E0C90EB046}"/>
          </ac:spMkLst>
        </pc:spChg>
        <pc:spChg chg="add">
          <ac:chgData name="Ida Karimi" userId="d7eef2209f19379e" providerId="LiveId" clId="{BF904881-CA44-4D7C-BD22-DA680768B4D2}" dt="2025-04-21T06:45:24.862" v="2299" actId="26606"/>
          <ac:spMkLst>
            <pc:docMk/>
            <pc:sldMk cId="1687665294" sldId="281"/>
            <ac:spMk id="23" creationId="{99413ED5-9ED4-4772-BCE4-2BCAE6B12E35}"/>
          </ac:spMkLst>
        </pc:spChg>
        <pc:spChg chg="add">
          <ac:chgData name="Ida Karimi" userId="d7eef2209f19379e" providerId="LiveId" clId="{BF904881-CA44-4D7C-BD22-DA680768B4D2}" dt="2025-04-21T06:45:24.862" v="2299" actId="26606"/>
          <ac:spMkLst>
            <pc:docMk/>
            <pc:sldMk cId="1687665294" sldId="281"/>
            <ac:spMk id="24" creationId="{04357C93-F0CB-4A1C-8F77-4E9063789819}"/>
          </ac:spMkLst>
        </pc:spChg>
        <pc:grpChg chg="add del">
          <ac:chgData name="Ida Karimi" userId="d7eef2209f19379e" providerId="LiveId" clId="{BF904881-CA44-4D7C-BD22-DA680768B4D2}" dt="2025-04-21T06:45:24.848" v="2298" actId="26606"/>
          <ac:grpSpMkLst>
            <pc:docMk/>
            <pc:sldMk cId="1687665294" sldId="281"/>
            <ac:grpSpMk id="13" creationId="{032D8612-31EB-44CF-A1D0-14FD4C705424}"/>
          </ac:grpSpMkLst>
        </pc:grpChg>
        <pc:picChg chg="add mod">
          <ac:chgData name="Ida Karimi" userId="d7eef2209f19379e" providerId="LiveId" clId="{BF904881-CA44-4D7C-BD22-DA680768B4D2}" dt="2025-04-21T06:45:24.862" v="2299" actId="26606"/>
          <ac:picMkLst>
            <pc:docMk/>
            <pc:sldMk cId="1687665294" sldId="281"/>
            <ac:picMk id="6" creationId="{85E9881F-F73E-DCA0-A694-9D7F521A3231}"/>
          </ac:picMkLst>
        </pc:picChg>
      </pc:sldChg>
      <pc:sldChg chg="add del">
        <pc:chgData name="Ida Karimi" userId="d7eef2209f19379e" providerId="LiveId" clId="{BF904881-CA44-4D7C-BD22-DA680768B4D2}" dt="2025-04-21T03:51:46.945" v="1621"/>
        <pc:sldMkLst>
          <pc:docMk/>
          <pc:sldMk cId="1368413735" sldId="282"/>
        </pc:sldMkLst>
      </pc:sldChg>
      <pc:sldChg chg="add del">
        <pc:chgData name="Ida Karimi" userId="d7eef2209f19379e" providerId="LiveId" clId="{BF904881-CA44-4D7C-BD22-DA680768B4D2}" dt="2025-04-21T03:51:35.722" v="1619" actId="2696"/>
        <pc:sldMkLst>
          <pc:docMk/>
          <pc:sldMk cId="1722890023" sldId="282"/>
        </pc:sldMkLst>
      </pc:sldChg>
      <pc:sldChg chg="addSp delSp modSp new mod modNotesTx">
        <pc:chgData name="Ida Karimi" userId="d7eef2209f19379e" providerId="LiveId" clId="{BF904881-CA44-4D7C-BD22-DA680768B4D2}" dt="2025-04-21T19:39:05.919" v="3119" actId="108"/>
        <pc:sldMkLst>
          <pc:docMk/>
          <pc:sldMk cId="3614999146" sldId="282"/>
        </pc:sldMkLst>
        <pc:spChg chg="mod">
          <ac:chgData name="Ida Karimi" userId="d7eef2209f19379e" providerId="LiveId" clId="{BF904881-CA44-4D7C-BD22-DA680768B4D2}" dt="2025-04-21T06:26:32.940" v="2213"/>
          <ac:spMkLst>
            <pc:docMk/>
            <pc:sldMk cId="3614999146" sldId="282"/>
            <ac:spMk id="2" creationId="{6D138F6C-7FD2-2DD0-D704-623052C2583B}"/>
          </ac:spMkLst>
        </pc:spChg>
        <pc:spChg chg="del">
          <ac:chgData name="Ida Karimi" userId="d7eef2209f19379e" providerId="LiveId" clId="{BF904881-CA44-4D7C-BD22-DA680768B4D2}" dt="2025-04-21T04:07:07.535" v="1689"/>
          <ac:spMkLst>
            <pc:docMk/>
            <pc:sldMk cId="3614999146" sldId="282"/>
            <ac:spMk id="3" creationId="{70ED90ED-C8BA-D9E4-D6FD-14A7A2F7407C}"/>
          </ac:spMkLst>
        </pc:spChg>
        <pc:spChg chg="del">
          <ac:chgData name="Ida Karimi" userId="d7eef2209f19379e" providerId="LiveId" clId="{BF904881-CA44-4D7C-BD22-DA680768B4D2}" dt="2025-04-21T04:14:53.801" v="1724" actId="478"/>
          <ac:spMkLst>
            <pc:docMk/>
            <pc:sldMk cId="3614999146" sldId="282"/>
            <ac:spMk id="4" creationId="{81DF0FF6-EE6B-750D-E50D-1E2E7610E60D}"/>
          </ac:spMkLst>
        </pc:spChg>
        <pc:graphicFrameChg chg="add del mod modGraphic">
          <ac:chgData name="Ida Karimi" userId="d7eef2209f19379e" providerId="LiveId" clId="{BF904881-CA44-4D7C-BD22-DA680768B4D2}" dt="2025-04-21T04:18:27.225" v="1745" actId="478"/>
          <ac:graphicFrameMkLst>
            <pc:docMk/>
            <pc:sldMk cId="3614999146" sldId="282"/>
            <ac:graphicFrameMk id="9" creationId="{58275036-AA39-209F-FBD9-E9CB8A9714D0}"/>
          </ac:graphicFrameMkLst>
        </pc:graphicFrameChg>
        <pc:graphicFrameChg chg="add mod modGraphic">
          <ac:chgData name="Ida Karimi" userId="d7eef2209f19379e" providerId="LiveId" clId="{BF904881-CA44-4D7C-BD22-DA680768B4D2}" dt="2025-04-21T04:18:54.456" v="1751" actId="1076"/>
          <ac:graphicFrameMkLst>
            <pc:docMk/>
            <pc:sldMk cId="3614999146" sldId="282"/>
            <ac:graphicFrameMk id="10" creationId="{4A9C57BF-9790-2F78-EFCC-3B9F2C9DAE24}"/>
          </ac:graphicFrameMkLst>
        </pc:graphicFrameChg>
        <pc:picChg chg="add mod">
          <ac:chgData name="Ida Karimi" userId="d7eef2209f19379e" providerId="LiveId" clId="{BF904881-CA44-4D7C-BD22-DA680768B4D2}" dt="2025-04-21T04:16:26.761" v="1743" actId="1076"/>
          <ac:picMkLst>
            <pc:docMk/>
            <pc:sldMk cId="3614999146" sldId="282"/>
            <ac:picMk id="6" creationId="{FC60DF5E-686A-B689-7E84-3831393F3E5C}"/>
          </ac:picMkLst>
        </pc:picChg>
        <pc:picChg chg="add del mod">
          <ac:chgData name="Ida Karimi" userId="d7eef2209f19379e" providerId="LiveId" clId="{BF904881-CA44-4D7C-BD22-DA680768B4D2}" dt="2025-04-21T04:08:19.926" v="1695" actId="21"/>
          <ac:picMkLst>
            <pc:docMk/>
            <pc:sldMk cId="3614999146" sldId="282"/>
            <ac:picMk id="7" creationId="{424FE383-AFBC-3EF9-DEDA-03324918FA4F}"/>
          </ac:picMkLst>
        </pc:picChg>
        <pc:picChg chg="add mod">
          <ac:chgData name="Ida Karimi" userId="d7eef2209f19379e" providerId="LiveId" clId="{BF904881-CA44-4D7C-BD22-DA680768B4D2}" dt="2025-04-21T04:16:21.009" v="1740" actId="14100"/>
          <ac:picMkLst>
            <pc:docMk/>
            <pc:sldMk cId="3614999146" sldId="282"/>
            <ac:picMk id="8" creationId="{07E4AF4E-8F95-F623-9491-773163D5EC76}"/>
          </ac:picMkLst>
        </pc:picChg>
      </pc:sldChg>
      <pc:sldChg chg="add del">
        <pc:chgData name="Ida Karimi" userId="d7eef2209f19379e" providerId="LiveId" clId="{BF904881-CA44-4D7C-BD22-DA680768B4D2}" dt="2025-04-21T03:51:31.924" v="1618" actId="2696"/>
        <pc:sldMkLst>
          <pc:docMk/>
          <pc:sldMk cId="277573136" sldId="283"/>
        </pc:sldMkLst>
      </pc:sldChg>
      <pc:sldChg chg="addSp delSp modSp new mod ord setBg addAnim delAnim modNotesTx">
        <pc:chgData name="Ida Karimi" userId="d7eef2209f19379e" providerId="LiveId" clId="{BF904881-CA44-4D7C-BD22-DA680768B4D2}" dt="2025-04-21T19:39:03.424" v="3118" actId="108"/>
        <pc:sldMkLst>
          <pc:docMk/>
          <pc:sldMk cId="2768656695" sldId="283"/>
        </pc:sldMkLst>
        <pc:spChg chg="mod">
          <ac:chgData name="Ida Karimi" userId="d7eef2209f19379e" providerId="LiveId" clId="{BF904881-CA44-4D7C-BD22-DA680768B4D2}" dt="2025-04-21T07:22:46.099" v="2460" actId="26606"/>
          <ac:spMkLst>
            <pc:docMk/>
            <pc:sldMk cId="2768656695" sldId="283"/>
            <ac:spMk id="2" creationId="{79AFF940-2351-67D5-B634-B889226D29ED}"/>
          </ac:spMkLst>
        </pc:spChg>
        <pc:spChg chg="del">
          <ac:chgData name="Ida Karimi" userId="d7eef2209f19379e" providerId="LiveId" clId="{BF904881-CA44-4D7C-BD22-DA680768B4D2}" dt="2025-04-21T04:22:22.329" v="1756" actId="478"/>
          <ac:spMkLst>
            <pc:docMk/>
            <pc:sldMk cId="2768656695" sldId="283"/>
            <ac:spMk id="3" creationId="{4A3E9FF3-3062-E829-12EA-1431075EE185}"/>
          </ac:spMkLst>
        </pc:spChg>
        <pc:spChg chg="del">
          <ac:chgData name="Ida Karimi" userId="d7eef2209f19379e" providerId="LiveId" clId="{BF904881-CA44-4D7C-BD22-DA680768B4D2}" dt="2025-04-21T04:22:19.761" v="1755" actId="478"/>
          <ac:spMkLst>
            <pc:docMk/>
            <pc:sldMk cId="2768656695" sldId="283"/>
            <ac:spMk id="4" creationId="{6A991B18-3F17-8F09-9F5A-265211DB2405}"/>
          </ac:spMkLst>
        </pc:spChg>
        <pc:spChg chg="add del">
          <ac:chgData name="Ida Karimi" userId="d7eef2209f19379e" providerId="LiveId" clId="{BF904881-CA44-4D7C-BD22-DA680768B4D2}" dt="2025-04-21T07:22:46.099" v="2460" actId="26606"/>
          <ac:spMkLst>
            <pc:docMk/>
            <pc:sldMk cId="2768656695" sldId="283"/>
            <ac:spMk id="10" creationId="{E45B1D5C-0827-4AF0-8186-11FC5A8B8B92}"/>
          </ac:spMkLst>
        </pc:spChg>
        <pc:spChg chg="add del">
          <ac:chgData name="Ida Karimi" userId="d7eef2209f19379e" providerId="LiveId" clId="{BF904881-CA44-4D7C-BD22-DA680768B4D2}" dt="2025-04-21T07:22:46.099" v="2460" actId="26606"/>
          <ac:spMkLst>
            <pc:docMk/>
            <pc:sldMk cId="2768656695" sldId="283"/>
            <ac:spMk id="12" creationId="{99413ED5-9ED4-4772-BCE4-2BCAE6B12E35}"/>
          </ac:spMkLst>
        </pc:spChg>
        <pc:spChg chg="add del">
          <ac:chgData name="Ida Karimi" userId="d7eef2209f19379e" providerId="LiveId" clId="{BF904881-CA44-4D7C-BD22-DA680768B4D2}" dt="2025-04-21T07:22:46.099" v="2460" actId="26606"/>
          <ac:spMkLst>
            <pc:docMk/>
            <pc:sldMk cId="2768656695" sldId="283"/>
            <ac:spMk id="14" creationId="{04357C93-F0CB-4A1C-8F77-4E9063789819}"/>
          </ac:spMkLst>
        </pc:spChg>
        <pc:spChg chg="add del">
          <ac:chgData name="Ida Karimi" userId="d7eef2209f19379e" providerId="LiveId" clId="{BF904881-CA44-4D7C-BD22-DA680768B4D2}" dt="2025-04-21T07:22:46.099" v="2460" actId="26606"/>
          <ac:spMkLst>
            <pc:docMk/>
            <pc:sldMk cId="2768656695" sldId="283"/>
            <ac:spMk id="16" creationId="{90F533E9-6690-41A8-A372-4C6C622D028D}"/>
          </ac:spMkLst>
        </pc:spChg>
        <pc:picChg chg="add mod">
          <ac:chgData name="Ida Karimi" userId="d7eef2209f19379e" providerId="LiveId" clId="{BF904881-CA44-4D7C-BD22-DA680768B4D2}" dt="2025-04-21T07:22:54.135" v="2462" actId="1076"/>
          <ac:picMkLst>
            <pc:docMk/>
            <pc:sldMk cId="2768656695" sldId="283"/>
            <ac:picMk id="5" creationId="{51BC7B06-2922-29AD-03CC-EDA023BB76C5}"/>
          </ac:picMkLst>
        </pc:picChg>
      </pc:sldChg>
      <pc:sldChg chg="addSp delSp modSp new mod setBg setClrOvrMap delDesignElem modNotesTx">
        <pc:chgData name="Ida Karimi" userId="d7eef2209f19379e" providerId="LiveId" clId="{BF904881-CA44-4D7C-BD22-DA680768B4D2}" dt="2025-04-21T19:38:08.295" v="3103" actId="108"/>
        <pc:sldMkLst>
          <pc:docMk/>
          <pc:sldMk cId="363954999" sldId="284"/>
        </pc:sldMkLst>
        <pc:spChg chg="mod">
          <ac:chgData name="Ida Karimi" userId="d7eef2209f19379e" providerId="LiveId" clId="{BF904881-CA44-4D7C-BD22-DA680768B4D2}" dt="2025-04-21T06:27:16.389" v="2231"/>
          <ac:spMkLst>
            <pc:docMk/>
            <pc:sldMk cId="363954999" sldId="284"/>
            <ac:spMk id="2" creationId="{62FCB81C-B7CF-2752-FBEC-5176347C8E08}"/>
          </ac:spMkLst>
        </pc:spChg>
        <pc:spChg chg="del">
          <ac:chgData name="Ida Karimi" userId="d7eef2209f19379e" providerId="LiveId" clId="{BF904881-CA44-4D7C-BD22-DA680768B4D2}" dt="2025-04-21T04:29:54.713" v="1823" actId="478"/>
          <ac:spMkLst>
            <pc:docMk/>
            <pc:sldMk cId="363954999" sldId="284"/>
            <ac:spMk id="3" creationId="{A5F93A65-3B0D-BF97-0033-E3575144E87C}"/>
          </ac:spMkLst>
        </pc:spChg>
        <pc:spChg chg="del">
          <ac:chgData name="Ida Karimi" userId="d7eef2209f19379e" providerId="LiveId" clId="{BF904881-CA44-4D7C-BD22-DA680768B4D2}" dt="2025-04-21T04:29:56.761" v="1824" actId="478"/>
          <ac:spMkLst>
            <pc:docMk/>
            <pc:sldMk cId="363954999" sldId="284"/>
            <ac:spMk id="4" creationId="{1C99E18B-657D-EAEC-15C6-4A74FE99BA10}"/>
          </ac:spMkLst>
        </pc:spChg>
        <pc:spChg chg="add del">
          <ac:chgData name="Ida Karimi" userId="d7eef2209f19379e" providerId="LiveId" clId="{BF904881-CA44-4D7C-BD22-DA680768B4D2}" dt="2025-04-21T06:26:31.384" v="2207" actId="26606"/>
          <ac:spMkLst>
            <pc:docMk/>
            <pc:sldMk cId="363954999" sldId="284"/>
            <ac:spMk id="8" creationId="{5F9F5EB8-AB42-47FD-8F4A-176C0A4B1B0A}"/>
          </ac:spMkLst>
        </pc:spChg>
        <pc:spChg chg="add del">
          <ac:chgData name="Ida Karimi" userId="d7eef2209f19379e" providerId="LiveId" clId="{BF904881-CA44-4D7C-BD22-DA680768B4D2}" dt="2025-04-21T06:26:31.384" v="2207" actId="26606"/>
          <ac:spMkLst>
            <pc:docMk/>
            <pc:sldMk cId="363954999" sldId="284"/>
            <ac:spMk id="9" creationId="{4E59D7C1-6E25-48C3-B420-ED45FFDB7D1D}"/>
          </ac:spMkLst>
        </pc:spChg>
        <pc:spChg chg="add del">
          <ac:chgData name="Ida Karimi" userId="d7eef2209f19379e" providerId="LiveId" clId="{BF904881-CA44-4D7C-BD22-DA680768B4D2}" dt="2025-04-21T05:58:50.345" v="2030" actId="26606"/>
          <ac:spMkLst>
            <pc:docMk/>
            <pc:sldMk cId="363954999" sldId="284"/>
            <ac:spMk id="11" creationId="{47942995-B07F-4636-9A06-C6A104B260A8}"/>
          </ac:spMkLst>
        </pc:spChg>
        <pc:spChg chg="add del">
          <ac:chgData name="Ida Karimi" userId="d7eef2209f19379e" providerId="LiveId" clId="{BF904881-CA44-4D7C-BD22-DA680768B4D2}" dt="2025-04-21T06:26:31.384" v="2207" actId="26606"/>
          <ac:spMkLst>
            <pc:docMk/>
            <pc:sldMk cId="363954999" sldId="284"/>
            <ac:spMk id="15" creationId="{6374EBE0-04D0-42B1-93D5-4FC7C9EBAD9D}"/>
          </ac:spMkLst>
        </pc:spChg>
        <pc:spChg chg="add del">
          <ac:chgData name="Ida Karimi" userId="d7eef2209f19379e" providerId="LiveId" clId="{BF904881-CA44-4D7C-BD22-DA680768B4D2}" dt="2025-04-21T06:26:31.384" v="2207" actId="26606"/>
          <ac:spMkLst>
            <pc:docMk/>
            <pc:sldMk cId="363954999" sldId="284"/>
            <ac:spMk id="17" creationId="{E1EAEB6D-60FF-455D-B8CC-2AC963CE0360}"/>
          </ac:spMkLst>
        </pc:spChg>
        <pc:spChg chg="add del">
          <ac:chgData name="Ida Karimi" userId="d7eef2209f19379e" providerId="LiveId" clId="{BF904881-CA44-4D7C-BD22-DA680768B4D2}" dt="2025-04-21T05:58:50.345" v="2030" actId="26606"/>
          <ac:spMkLst>
            <pc:docMk/>
            <pc:sldMk cId="363954999" sldId="284"/>
            <ac:spMk id="18" creationId="{B81933D1-5615-42C7-9C0B-4EB7105CCE2D}"/>
          </ac:spMkLst>
        </pc:spChg>
        <pc:spChg chg="add del">
          <ac:chgData name="Ida Karimi" userId="d7eef2209f19379e" providerId="LiveId" clId="{BF904881-CA44-4D7C-BD22-DA680768B4D2}" dt="2025-04-21T05:58:50.345" v="2030" actId="26606"/>
          <ac:spMkLst>
            <pc:docMk/>
            <pc:sldMk cId="363954999" sldId="284"/>
            <ac:spMk id="20" creationId="{19C9EAEA-39D0-4B0E-A0EB-51E7B26740B1}"/>
          </ac:spMkLst>
        </pc:spChg>
        <pc:spChg chg="add del">
          <ac:chgData name="Ida Karimi" userId="d7eef2209f19379e" providerId="LiveId" clId="{BF904881-CA44-4D7C-BD22-DA680768B4D2}" dt="2025-04-21T06:27:19.667" v="2232"/>
          <ac:spMkLst>
            <pc:docMk/>
            <pc:sldMk cId="363954999" sldId="284"/>
            <ac:spMk id="25" creationId="{9180DE06-7362-4888-AADA-7AADD57AC49D}"/>
          </ac:spMkLst>
        </pc:spChg>
        <pc:spChg chg="add del">
          <ac:chgData name="Ida Karimi" userId="d7eef2209f19379e" providerId="LiveId" clId="{BF904881-CA44-4D7C-BD22-DA680768B4D2}" dt="2025-04-21T06:27:19.667" v="2232"/>
          <ac:spMkLst>
            <pc:docMk/>
            <pc:sldMk cId="363954999" sldId="284"/>
            <ac:spMk id="31" creationId="{04357C93-F0CB-4A1C-8F77-4E9063789819}"/>
          </ac:spMkLst>
        </pc:spChg>
        <pc:grpChg chg="add del">
          <ac:chgData name="Ida Karimi" userId="d7eef2209f19379e" providerId="LiveId" clId="{BF904881-CA44-4D7C-BD22-DA680768B4D2}" dt="2025-04-21T05:58:50.345" v="2030" actId="26606"/>
          <ac:grpSpMkLst>
            <pc:docMk/>
            <pc:sldMk cId="363954999" sldId="284"/>
            <ac:grpSpMk id="13" creationId="{032D8612-31EB-44CF-A1D0-14FD4C705424}"/>
          </ac:grpSpMkLst>
        </pc:grpChg>
        <pc:grpChg chg="add del">
          <ac:chgData name="Ida Karimi" userId="d7eef2209f19379e" providerId="LiveId" clId="{BF904881-CA44-4D7C-BD22-DA680768B4D2}" dt="2025-04-21T06:27:19.667" v="2232"/>
          <ac:grpSpMkLst>
            <pc:docMk/>
            <pc:sldMk cId="363954999" sldId="284"/>
            <ac:grpSpMk id="27" creationId="{3AF6A671-C637-4547-85F4-51B6D1881399}"/>
          </ac:grpSpMkLst>
        </pc:grpChg>
        <pc:picChg chg="add mod">
          <ac:chgData name="Ida Karimi" userId="d7eef2209f19379e" providerId="LiveId" clId="{BF904881-CA44-4D7C-BD22-DA680768B4D2}" dt="2025-04-21T06:26:31.384" v="2207" actId="26606"/>
          <ac:picMkLst>
            <pc:docMk/>
            <pc:sldMk cId="363954999" sldId="284"/>
            <ac:picMk id="6" creationId="{D924551D-F5D8-898F-0FA8-FEDB2E35506B}"/>
          </ac:picMkLst>
        </pc:picChg>
      </pc:sldChg>
      <pc:sldChg chg="addSp delSp modSp new mod setBg modNotesTx">
        <pc:chgData name="Ida Karimi" userId="d7eef2209f19379e" providerId="LiveId" clId="{BF904881-CA44-4D7C-BD22-DA680768B4D2}" dt="2025-04-21T19:40:02.617" v="3130" actId="108"/>
        <pc:sldMkLst>
          <pc:docMk/>
          <pc:sldMk cId="3228429302" sldId="285"/>
        </pc:sldMkLst>
        <pc:spChg chg="mod">
          <ac:chgData name="Ida Karimi" userId="d7eef2209f19379e" providerId="LiveId" clId="{BF904881-CA44-4D7C-BD22-DA680768B4D2}" dt="2025-04-21T06:50:15.398" v="2332" actId="1076"/>
          <ac:spMkLst>
            <pc:docMk/>
            <pc:sldMk cId="3228429302" sldId="285"/>
            <ac:spMk id="2" creationId="{C0CC124A-B77A-E546-83EB-BA05E5AD77F8}"/>
          </ac:spMkLst>
        </pc:spChg>
        <pc:spChg chg="del">
          <ac:chgData name="Ida Karimi" userId="d7eef2209f19379e" providerId="LiveId" clId="{BF904881-CA44-4D7C-BD22-DA680768B4D2}" dt="2025-04-21T04:50:37.707" v="1940" actId="22"/>
          <ac:spMkLst>
            <pc:docMk/>
            <pc:sldMk cId="3228429302" sldId="285"/>
            <ac:spMk id="3" creationId="{71DB8CB2-C56B-5AB1-1D82-29178D605AA1}"/>
          </ac:spMkLst>
        </pc:spChg>
        <pc:spChg chg="del">
          <ac:chgData name="Ida Karimi" userId="d7eef2209f19379e" providerId="LiveId" clId="{BF904881-CA44-4D7C-BD22-DA680768B4D2}" dt="2025-04-21T04:50:47.933" v="1941" actId="22"/>
          <ac:spMkLst>
            <pc:docMk/>
            <pc:sldMk cId="3228429302" sldId="285"/>
            <ac:spMk id="4" creationId="{C249FB51-D5E1-5E6F-862A-F8C79483DBA8}"/>
          </ac:spMkLst>
        </pc:spChg>
        <pc:spChg chg="add">
          <ac:chgData name="Ida Karimi" userId="d7eef2209f19379e" providerId="LiveId" clId="{BF904881-CA44-4D7C-BD22-DA680768B4D2}" dt="2025-04-21T06:50:10.183" v="2331" actId="26606"/>
          <ac:spMkLst>
            <pc:docMk/>
            <pc:sldMk cId="3228429302" sldId="285"/>
            <ac:spMk id="10" creationId="{D55CA618-78A6-47F6-B865-E9315164FB49}"/>
          </ac:spMkLst>
        </pc:spChg>
        <pc:spChg chg="add del">
          <ac:chgData name="Ida Karimi" userId="d7eef2209f19379e" providerId="LiveId" clId="{BF904881-CA44-4D7C-BD22-DA680768B4D2}" dt="2025-04-21T06:49:52.309" v="2330" actId="26606"/>
          <ac:spMkLst>
            <pc:docMk/>
            <pc:sldMk cId="3228429302" sldId="285"/>
            <ac:spMk id="13" creationId="{F29C2C85-1492-463C-B805-3FD3FCE93360}"/>
          </ac:spMkLst>
        </pc:spChg>
        <pc:spChg chg="add">
          <ac:chgData name="Ida Karimi" userId="d7eef2209f19379e" providerId="LiveId" clId="{BF904881-CA44-4D7C-BD22-DA680768B4D2}" dt="2025-04-21T06:50:10.183" v="2331" actId="26606"/>
          <ac:spMkLst>
            <pc:docMk/>
            <pc:sldMk cId="3228429302" sldId="285"/>
            <ac:spMk id="14" creationId="{8ED94938-268E-4C0A-A08A-B3980C78BAEB}"/>
          </ac:spMkLst>
        </pc:spChg>
        <pc:spChg chg="add del">
          <ac:chgData name="Ida Karimi" userId="d7eef2209f19379e" providerId="LiveId" clId="{BF904881-CA44-4D7C-BD22-DA680768B4D2}" dt="2025-04-21T06:49:52.309" v="2330" actId="26606"/>
          <ac:spMkLst>
            <pc:docMk/>
            <pc:sldMk cId="3228429302" sldId="285"/>
            <ac:spMk id="19" creationId="{8ED94938-268E-4C0A-A08A-B3980C78BAEB}"/>
          </ac:spMkLst>
        </pc:spChg>
        <pc:grpChg chg="add">
          <ac:chgData name="Ida Karimi" userId="d7eef2209f19379e" providerId="LiveId" clId="{BF904881-CA44-4D7C-BD22-DA680768B4D2}" dt="2025-04-21T06:50:10.183" v="2331" actId="26606"/>
          <ac:grpSpMkLst>
            <pc:docMk/>
            <pc:sldMk cId="3228429302" sldId="285"/>
            <ac:grpSpMk id="11" creationId="{B83D307E-DF68-43F8-97CE-0AAE950A7129}"/>
          </ac:grpSpMkLst>
        </pc:grpChg>
        <pc:grpChg chg="add del">
          <ac:chgData name="Ida Karimi" userId="d7eef2209f19379e" providerId="LiveId" clId="{BF904881-CA44-4D7C-BD22-DA680768B4D2}" dt="2025-04-21T06:49:52.309" v="2330" actId="26606"/>
          <ac:grpSpMkLst>
            <pc:docMk/>
            <pc:sldMk cId="3228429302" sldId="285"/>
            <ac:grpSpMk id="15" creationId="{B83D307E-DF68-43F8-97CE-0AAE950A7129}"/>
          </ac:grpSpMkLst>
        </pc:grpChg>
        <pc:picChg chg="add mod ord">
          <ac:chgData name="Ida Karimi" userId="d7eef2209f19379e" providerId="LiveId" clId="{BF904881-CA44-4D7C-BD22-DA680768B4D2}" dt="2025-04-21T06:53:12.960" v="2336" actId="14100"/>
          <ac:picMkLst>
            <pc:docMk/>
            <pc:sldMk cId="3228429302" sldId="285"/>
            <ac:picMk id="6" creationId="{DDB35C72-2A94-E69F-4B2A-1F0C7E820329}"/>
          </ac:picMkLst>
        </pc:picChg>
        <pc:picChg chg="add mod ord">
          <ac:chgData name="Ida Karimi" userId="d7eef2209f19379e" providerId="LiveId" clId="{BF904881-CA44-4D7C-BD22-DA680768B4D2}" dt="2025-04-21T06:53:16.253" v="2337" actId="14100"/>
          <ac:picMkLst>
            <pc:docMk/>
            <pc:sldMk cId="3228429302" sldId="285"/>
            <ac:picMk id="8" creationId="{02EC8768-6F2B-D46D-B5F8-28DFF4D38AC8}"/>
          </ac:picMkLst>
        </pc:picChg>
      </pc:sldChg>
      <pc:sldChg chg="addSp delSp modSp new mod setBg modNotesTx">
        <pc:chgData name="Ida Karimi" userId="d7eef2209f19379e" providerId="LiveId" clId="{BF904881-CA44-4D7C-BD22-DA680768B4D2}" dt="2025-04-21T19:39:59.328" v="3129" actId="108"/>
        <pc:sldMkLst>
          <pc:docMk/>
          <pc:sldMk cId="2389060616" sldId="286"/>
        </pc:sldMkLst>
        <pc:spChg chg="mod">
          <ac:chgData name="Ida Karimi" userId="d7eef2209f19379e" providerId="LiveId" clId="{BF904881-CA44-4D7C-BD22-DA680768B4D2}" dt="2025-04-21T06:53:33.443" v="2339" actId="1076"/>
          <ac:spMkLst>
            <pc:docMk/>
            <pc:sldMk cId="2389060616" sldId="286"/>
            <ac:spMk id="2" creationId="{3DC22674-0285-ECBA-B455-F80FB49FEFA9}"/>
          </ac:spMkLst>
        </pc:spChg>
        <pc:spChg chg="del">
          <ac:chgData name="Ida Karimi" userId="d7eef2209f19379e" providerId="LiveId" clId="{BF904881-CA44-4D7C-BD22-DA680768B4D2}" dt="2025-04-21T04:51:26.796" v="1956" actId="22"/>
          <ac:spMkLst>
            <pc:docMk/>
            <pc:sldMk cId="2389060616" sldId="286"/>
            <ac:spMk id="3" creationId="{1CD59FE3-91EC-AEBE-D245-FDE74C53C974}"/>
          </ac:spMkLst>
        </pc:spChg>
        <pc:spChg chg="del">
          <ac:chgData name="Ida Karimi" userId="d7eef2209f19379e" providerId="LiveId" clId="{BF904881-CA44-4D7C-BD22-DA680768B4D2}" dt="2025-04-21T04:51:36.794" v="1957" actId="22"/>
          <ac:spMkLst>
            <pc:docMk/>
            <pc:sldMk cId="2389060616" sldId="286"/>
            <ac:spMk id="4" creationId="{E5004E0E-B8EC-9A11-4C14-53976FEB1410}"/>
          </ac:spMkLst>
        </pc:spChg>
        <pc:spChg chg="add">
          <ac:chgData name="Ida Karimi" userId="d7eef2209f19379e" providerId="LiveId" clId="{BF904881-CA44-4D7C-BD22-DA680768B4D2}" dt="2025-04-21T06:53:27.759" v="2338" actId="26606"/>
          <ac:spMkLst>
            <pc:docMk/>
            <pc:sldMk cId="2389060616" sldId="286"/>
            <ac:spMk id="13" creationId="{D55CA618-78A6-47F6-B865-E9315164FB49}"/>
          </ac:spMkLst>
        </pc:spChg>
        <pc:spChg chg="add">
          <ac:chgData name="Ida Karimi" userId="d7eef2209f19379e" providerId="LiveId" clId="{BF904881-CA44-4D7C-BD22-DA680768B4D2}" dt="2025-04-21T06:53:27.759" v="2338" actId="26606"/>
          <ac:spMkLst>
            <pc:docMk/>
            <pc:sldMk cId="2389060616" sldId="286"/>
            <ac:spMk id="19" creationId="{8ED94938-268E-4C0A-A08A-B3980C78BAEB}"/>
          </ac:spMkLst>
        </pc:spChg>
        <pc:grpChg chg="add">
          <ac:chgData name="Ida Karimi" userId="d7eef2209f19379e" providerId="LiveId" clId="{BF904881-CA44-4D7C-BD22-DA680768B4D2}" dt="2025-04-21T06:53:27.759" v="2338" actId="26606"/>
          <ac:grpSpMkLst>
            <pc:docMk/>
            <pc:sldMk cId="2389060616" sldId="286"/>
            <ac:grpSpMk id="15" creationId="{B83D307E-DF68-43F8-97CE-0AAE950A7129}"/>
          </ac:grpSpMkLst>
        </pc:grpChg>
        <pc:picChg chg="add mod ord">
          <ac:chgData name="Ida Karimi" userId="d7eef2209f19379e" providerId="LiveId" clId="{BF904881-CA44-4D7C-BD22-DA680768B4D2}" dt="2025-04-21T06:53:44.501" v="2341" actId="1076"/>
          <ac:picMkLst>
            <pc:docMk/>
            <pc:sldMk cId="2389060616" sldId="286"/>
            <ac:picMk id="6" creationId="{7AB78410-12E9-EF1B-AEFC-8C58887793C9}"/>
          </ac:picMkLst>
        </pc:picChg>
        <pc:picChg chg="add mod ord">
          <ac:chgData name="Ida Karimi" userId="d7eef2209f19379e" providerId="LiveId" clId="{BF904881-CA44-4D7C-BD22-DA680768B4D2}" dt="2025-04-21T06:53:38.556" v="2340" actId="14100"/>
          <ac:picMkLst>
            <pc:docMk/>
            <pc:sldMk cId="2389060616" sldId="286"/>
            <ac:picMk id="8" creationId="{C9EE4051-DA04-CD96-9DAD-4E19B1A6A460}"/>
          </ac:picMkLst>
        </pc:picChg>
      </pc:sldChg>
      <pc:sldChg chg="addSp delSp modSp new mod setBg modNotesTx">
        <pc:chgData name="Ida Karimi" userId="d7eef2209f19379e" providerId="LiveId" clId="{BF904881-CA44-4D7C-BD22-DA680768B4D2}" dt="2025-04-21T19:39:55.400" v="3128" actId="108"/>
        <pc:sldMkLst>
          <pc:docMk/>
          <pc:sldMk cId="51459120" sldId="287"/>
        </pc:sldMkLst>
        <pc:spChg chg="mod">
          <ac:chgData name="Ida Karimi" userId="d7eef2209f19379e" providerId="LiveId" clId="{BF904881-CA44-4D7C-BD22-DA680768B4D2}" dt="2025-04-21T06:57:15.680" v="2359" actId="1076"/>
          <ac:spMkLst>
            <pc:docMk/>
            <pc:sldMk cId="51459120" sldId="287"/>
            <ac:spMk id="2" creationId="{34B79D8B-2946-DB36-C852-E1908D312CE7}"/>
          </ac:spMkLst>
        </pc:spChg>
        <pc:spChg chg="del">
          <ac:chgData name="Ida Karimi" userId="d7eef2209f19379e" providerId="LiveId" clId="{BF904881-CA44-4D7C-BD22-DA680768B4D2}" dt="2025-04-21T04:52:07.823" v="1967" actId="22"/>
          <ac:spMkLst>
            <pc:docMk/>
            <pc:sldMk cId="51459120" sldId="287"/>
            <ac:spMk id="3" creationId="{31A9A942-DBC4-274A-9FDA-EDCF105B6772}"/>
          </ac:spMkLst>
        </pc:spChg>
        <pc:spChg chg="del">
          <ac:chgData name="Ida Karimi" userId="d7eef2209f19379e" providerId="LiveId" clId="{BF904881-CA44-4D7C-BD22-DA680768B4D2}" dt="2025-04-21T04:52:21.092" v="1968" actId="22"/>
          <ac:spMkLst>
            <pc:docMk/>
            <pc:sldMk cId="51459120" sldId="287"/>
            <ac:spMk id="4" creationId="{5E22C531-37C0-41A8-2A0C-919A4CFFACAB}"/>
          </ac:spMkLst>
        </pc:spChg>
        <pc:spChg chg="add">
          <ac:chgData name="Ida Karimi" userId="d7eef2209f19379e" providerId="LiveId" clId="{BF904881-CA44-4D7C-BD22-DA680768B4D2}" dt="2025-04-21T06:54:38.790" v="2358" actId="26606"/>
          <ac:spMkLst>
            <pc:docMk/>
            <pc:sldMk cId="51459120" sldId="287"/>
            <ac:spMk id="13" creationId="{D55CA618-78A6-47F6-B865-E9315164FB49}"/>
          </ac:spMkLst>
        </pc:spChg>
        <pc:spChg chg="add">
          <ac:chgData name="Ida Karimi" userId="d7eef2209f19379e" providerId="LiveId" clId="{BF904881-CA44-4D7C-BD22-DA680768B4D2}" dt="2025-04-21T06:54:38.790" v="2358" actId="26606"/>
          <ac:spMkLst>
            <pc:docMk/>
            <pc:sldMk cId="51459120" sldId="287"/>
            <ac:spMk id="19" creationId="{8ED94938-268E-4C0A-A08A-B3980C78BAEB}"/>
          </ac:spMkLst>
        </pc:spChg>
        <pc:grpChg chg="add">
          <ac:chgData name="Ida Karimi" userId="d7eef2209f19379e" providerId="LiveId" clId="{BF904881-CA44-4D7C-BD22-DA680768B4D2}" dt="2025-04-21T06:54:38.790" v="2358" actId="26606"/>
          <ac:grpSpMkLst>
            <pc:docMk/>
            <pc:sldMk cId="51459120" sldId="287"/>
            <ac:grpSpMk id="15" creationId="{B83D307E-DF68-43F8-97CE-0AAE950A7129}"/>
          </ac:grpSpMkLst>
        </pc:grpChg>
        <pc:picChg chg="add mod ord">
          <ac:chgData name="Ida Karimi" userId="d7eef2209f19379e" providerId="LiveId" clId="{BF904881-CA44-4D7C-BD22-DA680768B4D2}" dt="2025-04-21T06:57:28.739" v="2361" actId="14100"/>
          <ac:picMkLst>
            <pc:docMk/>
            <pc:sldMk cId="51459120" sldId="287"/>
            <ac:picMk id="6" creationId="{DD6F8C6E-BEB8-9526-F021-A89429CD8D02}"/>
          </ac:picMkLst>
        </pc:picChg>
        <pc:picChg chg="add mod ord">
          <ac:chgData name="Ida Karimi" userId="d7eef2209f19379e" providerId="LiveId" clId="{BF904881-CA44-4D7C-BD22-DA680768B4D2}" dt="2025-04-21T06:57:21.927" v="2360" actId="14100"/>
          <ac:picMkLst>
            <pc:docMk/>
            <pc:sldMk cId="51459120" sldId="287"/>
            <ac:picMk id="8" creationId="{565618A8-95E5-EF0B-05DA-380978B5A948}"/>
          </ac:picMkLst>
        </pc:picChg>
      </pc:sldChg>
      <pc:sldChg chg="addSp delSp modSp new mod setBg modNotesTx">
        <pc:chgData name="Ida Karimi" userId="d7eef2209f19379e" providerId="LiveId" clId="{BF904881-CA44-4D7C-BD22-DA680768B4D2}" dt="2025-04-21T19:39:48.286" v="3127" actId="108"/>
        <pc:sldMkLst>
          <pc:docMk/>
          <pc:sldMk cId="1189734502" sldId="288"/>
        </pc:sldMkLst>
        <pc:spChg chg="mod">
          <ac:chgData name="Ida Karimi" userId="d7eef2209f19379e" providerId="LiveId" clId="{BF904881-CA44-4D7C-BD22-DA680768B4D2}" dt="2025-04-21T06:58:04.123" v="2369" actId="1076"/>
          <ac:spMkLst>
            <pc:docMk/>
            <pc:sldMk cId="1189734502" sldId="288"/>
            <ac:spMk id="2" creationId="{B619BCFB-AFF0-4E5A-E47A-166F26AAFC8D}"/>
          </ac:spMkLst>
        </pc:spChg>
        <pc:spChg chg="del">
          <ac:chgData name="Ida Karimi" userId="d7eef2209f19379e" providerId="LiveId" clId="{BF904881-CA44-4D7C-BD22-DA680768B4D2}" dt="2025-04-21T04:52:58.193" v="1984" actId="22"/>
          <ac:spMkLst>
            <pc:docMk/>
            <pc:sldMk cId="1189734502" sldId="288"/>
            <ac:spMk id="3" creationId="{A30EE4FE-6112-00D0-6A6B-6727560E0ED5}"/>
          </ac:spMkLst>
        </pc:spChg>
        <pc:spChg chg="del">
          <ac:chgData name="Ida Karimi" userId="d7eef2209f19379e" providerId="LiveId" clId="{BF904881-CA44-4D7C-BD22-DA680768B4D2}" dt="2025-04-21T04:53:18.667" v="1985" actId="22"/>
          <ac:spMkLst>
            <pc:docMk/>
            <pc:sldMk cId="1189734502" sldId="288"/>
            <ac:spMk id="4" creationId="{38006EE7-D68B-A526-315C-78AA5C7A7FC8}"/>
          </ac:spMkLst>
        </pc:spChg>
        <pc:spChg chg="add del">
          <ac:chgData name="Ida Karimi" userId="d7eef2209f19379e" providerId="LiveId" clId="{BF904881-CA44-4D7C-BD22-DA680768B4D2}" dt="2025-04-21T06:57:59.953" v="2367" actId="26606"/>
          <ac:spMkLst>
            <pc:docMk/>
            <pc:sldMk cId="1189734502" sldId="288"/>
            <ac:spMk id="13" creationId="{F29C2C85-1492-463C-B805-3FD3FCE93360}"/>
          </ac:spMkLst>
        </pc:spChg>
        <pc:spChg chg="add del">
          <ac:chgData name="Ida Karimi" userId="d7eef2209f19379e" providerId="LiveId" clId="{BF904881-CA44-4D7C-BD22-DA680768B4D2}" dt="2025-04-21T06:57:59.953" v="2367" actId="26606"/>
          <ac:spMkLst>
            <pc:docMk/>
            <pc:sldMk cId="1189734502" sldId="288"/>
            <ac:spMk id="19" creationId="{8ED94938-268E-4C0A-A08A-B3980C78BAEB}"/>
          </ac:spMkLst>
        </pc:spChg>
        <pc:spChg chg="add">
          <ac:chgData name="Ida Karimi" userId="d7eef2209f19379e" providerId="LiveId" clId="{BF904881-CA44-4D7C-BD22-DA680768B4D2}" dt="2025-04-21T06:57:59.960" v="2368" actId="26606"/>
          <ac:spMkLst>
            <pc:docMk/>
            <pc:sldMk cId="1189734502" sldId="288"/>
            <ac:spMk id="21" creationId="{D55CA618-78A6-47F6-B865-E9315164FB49}"/>
          </ac:spMkLst>
        </pc:spChg>
        <pc:spChg chg="add">
          <ac:chgData name="Ida Karimi" userId="d7eef2209f19379e" providerId="LiveId" clId="{BF904881-CA44-4D7C-BD22-DA680768B4D2}" dt="2025-04-21T06:57:59.960" v="2368" actId="26606"/>
          <ac:spMkLst>
            <pc:docMk/>
            <pc:sldMk cId="1189734502" sldId="288"/>
            <ac:spMk id="24" creationId="{8ED94938-268E-4C0A-A08A-B3980C78BAEB}"/>
          </ac:spMkLst>
        </pc:spChg>
        <pc:grpChg chg="add del">
          <ac:chgData name="Ida Karimi" userId="d7eef2209f19379e" providerId="LiveId" clId="{BF904881-CA44-4D7C-BD22-DA680768B4D2}" dt="2025-04-21T06:57:59.953" v="2367" actId="26606"/>
          <ac:grpSpMkLst>
            <pc:docMk/>
            <pc:sldMk cId="1189734502" sldId="288"/>
            <ac:grpSpMk id="15" creationId="{B83D307E-DF68-43F8-97CE-0AAE950A7129}"/>
          </ac:grpSpMkLst>
        </pc:grpChg>
        <pc:grpChg chg="add">
          <ac:chgData name="Ida Karimi" userId="d7eef2209f19379e" providerId="LiveId" clId="{BF904881-CA44-4D7C-BD22-DA680768B4D2}" dt="2025-04-21T06:57:59.960" v="2368" actId="26606"/>
          <ac:grpSpMkLst>
            <pc:docMk/>
            <pc:sldMk cId="1189734502" sldId="288"/>
            <ac:grpSpMk id="22" creationId="{B83D307E-DF68-43F8-97CE-0AAE950A7129}"/>
          </ac:grpSpMkLst>
        </pc:grpChg>
        <pc:picChg chg="add mod ord">
          <ac:chgData name="Ida Karimi" userId="d7eef2209f19379e" providerId="LiveId" clId="{BF904881-CA44-4D7C-BD22-DA680768B4D2}" dt="2025-04-21T06:58:19.825" v="2372" actId="14100"/>
          <ac:picMkLst>
            <pc:docMk/>
            <pc:sldMk cId="1189734502" sldId="288"/>
            <ac:picMk id="6" creationId="{28E01967-E79D-5BF1-89FF-DA26761EC5A2}"/>
          </ac:picMkLst>
        </pc:picChg>
        <pc:picChg chg="add mod ord">
          <ac:chgData name="Ida Karimi" userId="d7eef2209f19379e" providerId="LiveId" clId="{BF904881-CA44-4D7C-BD22-DA680768B4D2}" dt="2025-04-21T06:58:08.532" v="2370" actId="14100"/>
          <ac:picMkLst>
            <pc:docMk/>
            <pc:sldMk cId="1189734502" sldId="288"/>
            <ac:picMk id="8" creationId="{8DCB7C7D-113F-C0F9-E8CC-41A9F68D8A4A}"/>
          </ac:picMkLst>
        </pc:picChg>
      </pc:sldChg>
      <pc:sldChg chg="addSp delSp modSp new mod modNotesTx">
        <pc:chgData name="Ida Karimi" userId="d7eef2209f19379e" providerId="LiveId" clId="{BF904881-CA44-4D7C-BD22-DA680768B4D2}" dt="2025-04-21T19:39:42.671" v="3126" actId="108"/>
        <pc:sldMkLst>
          <pc:docMk/>
          <pc:sldMk cId="2773866271" sldId="289"/>
        </pc:sldMkLst>
        <pc:spChg chg="mod">
          <ac:chgData name="Ida Karimi" userId="d7eef2209f19379e" providerId="LiveId" clId="{BF904881-CA44-4D7C-BD22-DA680768B4D2}" dt="2025-04-21T06:27:19.667" v="2232"/>
          <ac:spMkLst>
            <pc:docMk/>
            <pc:sldMk cId="2773866271" sldId="289"/>
            <ac:spMk id="2" creationId="{5650C8E4-1B3F-FF99-692A-6BBD2D2820BF}"/>
          </ac:spMkLst>
        </pc:spChg>
        <pc:spChg chg="del">
          <ac:chgData name="Ida Karimi" userId="d7eef2209f19379e" providerId="LiveId" clId="{BF904881-CA44-4D7C-BD22-DA680768B4D2}" dt="2025-04-21T04:54:03.293" v="2004" actId="22"/>
          <ac:spMkLst>
            <pc:docMk/>
            <pc:sldMk cId="2773866271" sldId="289"/>
            <ac:spMk id="3" creationId="{0D919B9D-1BCA-6220-471F-BBAB6192B805}"/>
          </ac:spMkLst>
        </pc:spChg>
        <pc:spChg chg="del">
          <ac:chgData name="Ida Karimi" userId="d7eef2209f19379e" providerId="LiveId" clId="{BF904881-CA44-4D7C-BD22-DA680768B4D2}" dt="2025-04-21T04:54:18.062" v="2005" actId="22"/>
          <ac:spMkLst>
            <pc:docMk/>
            <pc:sldMk cId="2773866271" sldId="289"/>
            <ac:spMk id="4" creationId="{F35DBB87-11B3-40E9-5875-1CC4B196B489}"/>
          </ac:spMkLst>
        </pc:spChg>
        <pc:graphicFrameChg chg="add mod modGraphic">
          <ac:chgData name="Ida Karimi" userId="d7eef2209f19379e" providerId="LiveId" clId="{BF904881-CA44-4D7C-BD22-DA680768B4D2}" dt="2025-04-21T04:57:28.752" v="2015" actId="1076"/>
          <ac:graphicFrameMkLst>
            <pc:docMk/>
            <pc:sldMk cId="2773866271" sldId="289"/>
            <ac:graphicFrameMk id="9" creationId="{FF3117F0-701A-E5D4-F7A1-61039CA87A90}"/>
          </ac:graphicFrameMkLst>
        </pc:graphicFrameChg>
        <pc:picChg chg="add mod ord">
          <ac:chgData name="Ida Karimi" userId="d7eef2209f19379e" providerId="LiveId" clId="{BF904881-CA44-4D7C-BD22-DA680768B4D2}" dt="2025-04-21T04:54:27.095" v="2006" actId="1076"/>
          <ac:picMkLst>
            <pc:docMk/>
            <pc:sldMk cId="2773866271" sldId="289"/>
            <ac:picMk id="6" creationId="{04873487-54A9-B461-2363-E96E101F0C61}"/>
          </ac:picMkLst>
        </pc:picChg>
        <pc:picChg chg="add mod ord">
          <ac:chgData name="Ida Karimi" userId="d7eef2209f19379e" providerId="LiveId" clId="{BF904881-CA44-4D7C-BD22-DA680768B4D2}" dt="2025-04-21T04:57:37.360" v="2016" actId="1076"/>
          <ac:picMkLst>
            <pc:docMk/>
            <pc:sldMk cId="2773866271" sldId="289"/>
            <ac:picMk id="8" creationId="{2293890D-9F47-4C2A-CD83-3BF3F70BF9B8}"/>
          </ac:picMkLst>
        </pc:picChg>
      </pc:sldChg>
      <pc:sldChg chg="addSp modSp add del mod setBg">
        <pc:chgData name="Ida Karimi" userId="d7eef2209f19379e" providerId="LiveId" clId="{BF904881-CA44-4D7C-BD22-DA680768B4D2}" dt="2025-04-21T07:32:18.665" v="2522" actId="2696"/>
        <pc:sldMkLst>
          <pc:docMk/>
          <pc:sldMk cId="1809817650" sldId="290"/>
        </pc:sldMkLst>
        <pc:spChg chg="mod">
          <ac:chgData name="Ida Karimi" userId="d7eef2209f19379e" providerId="LiveId" clId="{BF904881-CA44-4D7C-BD22-DA680768B4D2}" dt="2025-04-21T07:27:03.445" v="2464" actId="34807"/>
          <ac:spMkLst>
            <pc:docMk/>
            <pc:sldMk cId="1809817650" sldId="290"/>
            <ac:spMk id="2" creationId="{A10E6CDC-8BF8-BC08-CD3D-0BC866059A10}"/>
          </ac:spMkLst>
        </pc:spChg>
        <pc:spChg chg="mod">
          <ac:chgData name="Ida Karimi" userId="d7eef2209f19379e" providerId="LiveId" clId="{BF904881-CA44-4D7C-BD22-DA680768B4D2}" dt="2025-04-21T07:27:03.445" v="2464" actId="34807"/>
          <ac:spMkLst>
            <pc:docMk/>
            <pc:sldMk cId="1809817650" sldId="290"/>
            <ac:spMk id="4" creationId="{FD8409B1-1D91-173C-BEB9-EBD94993CD57}"/>
          </ac:spMkLst>
        </pc:spChg>
        <pc:spChg chg="add">
          <ac:chgData name="Ida Karimi" userId="d7eef2209f19379e" providerId="LiveId" clId="{BF904881-CA44-4D7C-BD22-DA680768B4D2}" dt="2025-04-21T07:27:03.445" v="2464" actId="34807"/>
          <ac:spMkLst>
            <pc:docMk/>
            <pc:sldMk cId="1809817650" sldId="290"/>
            <ac:spMk id="10" creationId="{C20CE451-818C-E63D-258B-234B6C543D34}"/>
          </ac:spMkLst>
        </pc:spChg>
        <pc:picChg chg="mod ord">
          <ac:chgData name="Ida Karimi" userId="d7eef2209f19379e" providerId="LiveId" clId="{BF904881-CA44-4D7C-BD22-DA680768B4D2}" dt="2025-04-21T07:27:03.445" v="2464" actId="34807"/>
          <ac:picMkLst>
            <pc:docMk/>
            <pc:sldMk cId="1809817650" sldId="290"/>
            <ac:picMk id="5" creationId="{C2B35105-8AD9-4A05-A40C-92494049657C}"/>
          </ac:picMkLst>
        </pc:picChg>
      </pc:sldChg>
      <pc:sldChg chg="addSp delSp add del mod">
        <pc:chgData name="Ida Karimi" userId="d7eef2209f19379e" providerId="LiveId" clId="{BF904881-CA44-4D7C-BD22-DA680768B4D2}" dt="2025-04-21T06:30:40.042" v="2237" actId="2696"/>
        <pc:sldMkLst>
          <pc:docMk/>
          <pc:sldMk cId="4031611975" sldId="290"/>
        </pc:sldMkLst>
        <pc:spChg chg="add">
          <ac:chgData name="Ida Karimi" userId="d7eef2209f19379e" providerId="LiveId" clId="{BF904881-CA44-4D7C-BD22-DA680768B4D2}" dt="2025-04-21T06:30:29.921" v="2236" actId="22"/>
          <ac:spMkLst>
            <pc:docMk/>
            <pc:sldMk cId="4031611975" sldId="290"/>
            <ac:spMk id="3" creationId="{930FC7AB-0E39-84D2-D708-3C8A68158F4E}"/>
          </ac:spMkLst>
        </pc:spChg>
        <pc:picChg chg="del">
          <ac:chgData name="Ida Karimi" userId="d7eef2209f19379e" providerId="LiveId" clId="{BF904881-CA44-4D7C-BD22-DA680768B4D2}" dt="2025-04-21T06:27:54.241" v="2234" actId="478"/>
          <ac:picMkLst>
            <pc:docMk/>
            <pc:sldMk cId="4031611975" sldId="290"/>
            <ac:picMk id="5" creationId="{A8E65F44-8713-5D41-B287-F5548CF4B5A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EF12D1-4866-4E8C-9CC0-51132C2D18D5}"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BD21076C-A788-4413-8C10-4C17E473CD70}">
      <dgm:prSet/>
      <dgm:spPr/>
      <dgm:t>
        <a:bodyPr/>
        <a:lstStyle/>
        <a:p>
          <a:r>
            <a:rPr lang="en-US"/>
            <a:t>Descriptive analytics to explore data trends.</a:t>
          </a:r>
        </a:p>
      </dgm:t>
    </dgm:pt>
    <dgm:pt modelId="{2F44EF75-C05D-4CED-8474-67CC0E2820DA}" type="parTrans" cxnId="{83486339-D8EA-4516-9191-F0CD2326C793}">
      <dgm:prSet/>
      <dgm:spPr/>
      <dgm:t>
        <a:bodyPr/>
        <a:lstStyle/>
        <a:p>
          <a:endParaRPr lang="en-US"/>
        </a:p>
      </dgm:t>
    </dgm:pt>
    <dgm:pt modelId="{CEE9615B-B4D9-49F7-9867-B826C499C11B}" type="sibTrans" cxnId="{83486339-D8EA-4516-9191-F0CD2326C793}">
      <dgm:prSet/>
      <dgm:spPr/>
      <dgm:t>
        <a:bodyPr/>
        <a:lstStyle/>
        <a:p>
          <a:endParaRPr lang="en-US"/>
        </a:p>
      </dgm:t>
    </dgm:pt>
    <dgm:pt modelId="{B8FF9717-F37D-4A9C-8764-B0AF679C9A3F}">
      <dgm:prSet/>
      <dgm:spPr/>
      <dgm:t>
        <a:bodyPr/>
        <a:lstStyle/>
        <a:p>
          <a:r>
            <a:rPr lang="en-US"/>
            <a:t>Visualizations include histograms and scatter plots.</a:t>
          </a:r>
        </a:p>
      </dgm:t>
    </dgm:pt>
    <dgm:pt modelId="{19CB6218-5338-4DF8-B968-E8788EC48C50}" type="parTrans" cxnId="{8C022819-7A66-4082-B62C-F434A9A3B652}">
      <dgm:prSet/>
      <dgm:spPr/>
      <dgm:t>
        <a:bodyPr/>
        <a:lstStyle/>
        <a:p>
          <a:endParaRPr lang="en-US"/>
        </a:p>
      </dgm:t>
    </dgm:pt>
    <dgm:pt modelId="{1831E2D2-E443-41C2-8F66-5CB60D5E71B2}" type="sibTrans" cxnId="{8C022819-7A66-4082-B62C-F434A9A3B652}">
      <dgm:prSet/>
      <dgm:spPr/>
      <dgm:t>
        <a:bodyPr/>
        <a:lstStyle/>
        <a:p>
          <a:endParaRPr lang="en-US"/>
        </a:p>
      </dgm:t>
    </dgm:pt>
    <dgm:pt modelId="{DCE7E600-F453-4C44-9917-D0373AFB809E}">
      <dgm:prSet/>
      <dgm:spPr/>
      <dgm:t>
        <a:bodyPr/>
        <a:lstStyle/>
        <a:p>
          <a:r>
            <a:rPr lang="en-US"/>
            <a:t>Visualizations include histograms and scatter plots.</a:t>
          </a:r>
        </a:p>
      </dgm:t>
    </dgm:pt>
    <dgm:pt modelId="{62ADB7DF-314C-4293-90B8-47FCFDA58909}" type="parTrans" cxnId="{EC8067D0-3C19-423D-B443-013274F3D7A0}">
      <dgm:prSet/>
      <dgm:spPr/>
      <dgm:t>
        <a:bodyPr/>
        <a:lstStyle/>
        <a:p>
          <a:endParaRPr lang="en-US"/>
        </a:p>
      </dgm:t>
    </dgm:pt>
    <dgm:pt modelId="{1EFB1138-AC2A-47A6-9807-3E867E381975}" type="sibTrans" cxnId="{EC8067D0-3C19-423D-B443-013274F3D7A0}">
      <dgm:prSet/>
      <dgm:spPr/>
      <dgm:t>
        <a:bodyPr/>
        <a:lstStyle/>
        <a:p>
          <a:endParaRPr lang="en-US"/>
        </a:p>
      </dgm:t>
    </dgm:pt>
    <dgm:pt modelId="{C046E9D8-84D1-408A-A150-18FC00C7BB25}">
      <dgm:prSet/>
      <dgm:spPr/>
      <dgm:t>
        <a:bodyPr/>
        <a:lstStyle/>
        <a:p>
          <a:r>
            <a:rPr lang="en-US"/>
            <a:t>Focus on understanding distributions across countries.</a:t>
          </a:r>
        </a:p>
      </dgm:t>
    </dgm:pt>
    <dgm:pt modelId="{AEA22C63-9B5B-4FA7-9BAC-B658DA4150E5}" type="parTrans" cxnId="{F7D8532D-5337-4FC0-B3B0-46F4467B683D}">
      <dgm:prSet/>
      <dgm:spPr/>
      <dgm:t>
        <a:bodyPr/>
        <a:lstStyle/>
        <a:p>
          <a:endParaRPr lang="en-US"/>
        </a:p>
      </dgm:t>
    </dgm:pt>
    <dgm:pt modelId="{84D1C0F4-5C8E-4E17-9A8F-164562990015}" type="sibTrans" cxnId="{F7D8532D-5337-4FC0-B3B0-46F4467B683D}">
      <dgm:prSet/>
      <dgm:spPr/>
      <dgm:t>
        <a:bodyPr/>
        <a:lstStyle/>
        <a:p>
          <a:endParaRPr lang="en-US"/>
        </a:p>
      </dgm:t>
    </dgm:pt>
    <dgm:pt modelId="{6D8B803A-0DFB-4D26-B141-35773FCDEB4D}" type="pres">
      <dgm:prSet presAssocID="{69EF12D1-4866-4E8C-9CC0-51132C2D18D5}" presName="hierChild1" presStyleCnt="0">
        <dgm:presLayoutVars>
          <dgm:chPref val="1"/>
          <dgm:dir/>
          <dgm:animOne val="branch"/>
          <dgm:animLvl val="lvl"/>
          <dgm:resizeHandles/>
        </dgm:presLayoutVars>
      </dgm:prSet>
      <dgm:spPr/>
    </dgm:pt>
    <dgm:pt modelId="{7F93D873-3229-4F78-913B-82F44EAED297}" type="pres">
      <dgm:prSet presAssocID="{BD21076C-A788-4413-8C10-4C17E473CD70}" presName="hierRoot1" presStyleCnt="0"/>
      <dgm:spPr/>
    </dgm:pt>
    <dgm:pt modelId="{9BACC24D-D51F-44B2-8D5C-B0F2526A0AA5}" type="pres">
      <dgm:prSet presAssocID="{BD21076C-A788-4413-8C10-4C17E473CD70}" presName="composite" presStyleCnt="0"/>
      <dgm:spPr/>
    </dgm:pt>
    <dgm:pt modelId="{F14A8F82-ACE6-47A3-8292-B73E77413FFE}" type="pres">
      <dgm:prSet presAssocID="{BD21076C-A788-4413-8C10-4C17E473CD70}" presName="background" presStyleLbl="node0" presStyleIdx="0" presStyleCnt="4"/>
      <dgm:spPr/>
    </dgm:pt>
    <dgm:pt modelId="{83547B55-EC87-4C3A-BC63-705263236655}" type="pres">
      <dgm:prSet presAssocID="{BD21076C-A788-4413-8C10-4C17E473CD70}" presName="text" presStyleLbl="fgAcc0" presStyleIdx="0" presStyleCnt="4">
        <dgm:presLayoutVars>
          <dgm:chPref val="3"/>
        </dgm:presLayoutVars>
      </dgm:prSet>
      <dgm:spPr/>
    </dgm:pt>
    <dgm:pt modelId="{E97D155D-CDC5-4212-B9B4-5008C4BDCA0C}" type="pres">
      <dgm:prSet presAssocID="{BD21076C-A788-4413-8C10-4C17E473CD70}" presName="hierChild2" presStyleCnt="0"/>
      <dgm:spPr/>
    </dgm:pt>
    <dgm:pt modelId="{EFE723B9-53EC-422A-B0B6-1A6B16782B54}" type="pres">
      <dgm:prSet presAssocID="{B8FF9717-F37D-4A9C-8764-B0AF679C9A3F}" presName="hierRoot1" presStyleCnt="0"/>
      <dgm:spPr/>
    </dgm:pt>
    <dgm:pt modelId="{0FEB75A3-0F8D-40B8-9207-96668F0F9B52}" type="pres">
      <dgm:prSet presAssocID="{B8FF9717-F37D-4A9C-8764-B0AF679C9A3F}" presName="composite" presStyleCnt="0"/>
      <dgm:spPr/>
    </dgm:pt>
    <dgm:pt modelId="{96A5830B-5166-476A-8368-84212043CA07}" type="pres">
      <dgm:prSet presAssocID="{B8FF9717-F37D-4A9C-8764-B0AF679C9A3F}" presName="background" presStyleLbl="node0" presStyleIdx="1" presStyleCnt="4"/>
      <dgm:spPr/>
    </dgm:pt>
    <dgm:pt modelId="{616724C3-93A1-4D17-8E37-2D4F62DD4639}" type="pres">
      <dgm:prSet presAssocID="{B8FF9717-F37D-4A9C-8764-B0AF679C9A3F}" presName="text" presStyleLbl="fgAcc0" presStyleIdx="1" presStyleCnt="4">
        <dgm:presLayoutVars>
          <dgm:chPref val="3"/>
        </dgm:presLayoutVars>
      </dgm:prSet>
      <dgm:spPr/>
    </dgm:pt>
    <dgm:pt modelId="{9291241D-D61A-4A2C-84C9-FF50E2AD58EC}" type="pres">
      <dgm:prSet presAssocID="{B8FF9717-F37D-4A9C-8764-B0AF679C9A3F}" presName="hierChild2" presStyleCnt="0"/>
      <dgm:spPr/>
    </dgm:pt>
    <dgm:pt modelId="{B8B7AE2D-7D4B-4CD0-9A33-38794DFE3AC7}" type="pres">
      <dgm:prSet presAssocID="{DCE7E600-F453-4C44-9917-D0373AFB809E}" presName="hierRoot1" presStyleCnt="0"/>
      <dgm:spPr/>
    </dgm:pt>
    <dgm:pt modelId="{12E05FBB-DD92-47BC-BBEC-FAFD56FE6DAF}" type="pres">
      <dgm:prSet presAssocID="{DCE7E600-F453-4C44-9917-D0373AFB809E}" presName="composite" presStyleCnt="0"/>
      <dgm:spPr/>
    </dgm:pt>
    <dgm:pt modelId="{91256CD4-845B-4EDD-8651-4B68E0A1643C}" type="pres">
      <dgm:prSet presAssocID="{DCE7E600-F453-4C44-9917-D0373AFB809E}" presName="background" presStyleLbl="node0" presStyleIdx="2" presStyleCnt="4"/>
      <dgm:spPr/>
    </dgm:pt>
    <dgm:pt modelId="{DDB4CA40-6890-4AC7-9B0E-839A447FFD08}" type="pres">
      <dgm:prSet presAssocID="{DCE7E600-F453-4C44-9917-D0373AFB809E}" presName="text" presStyleLbl="fgAcc0" presStyleIdx="2" presStyleCnt="4">
        <dgm:presLayoutVars>
          <dgm:chPref val="3"/>
        </dgm:presLayoutVars>
      </dgm:prSet>
      <dgm:spPr/>
    </dgm:pt>
    <dgm:pt modelId="{804A4F3B-AB1D-4DEC-8116-41D33DE60294}" type="pres">
      <dgm:prSet presAssocID="{DCE7E600-F453-4C44-9917-D0373AFB809E}" presName="hierChild2" presStyleCnt="0"/>
      <dgm:spPr/>
    </dgm:pt>
    <dgm:pt modelId="{608A935B-DC28-4922-A968-57E05CDCF5D2}" type="pres">
      <dgm:prSet presAssocID="{C046E9D8-84D1-408A-A150-18FC00C7BB25}" presName="hierRoot1" presStyleCnt="0"/>
      <dgm:spPr/>
    </dgm:pt>
    <dgm:pt modelId="{771A7D22-5988-4354-97F1-48DFD61FE159}" type="pres">
      <dgm:prSet presAssocID="{C046E9D8-84D1-408A-A150-18FC00C7BB25}" presName="composite" presStyleCnt="0"/>
      <dgm:spPr/>
    </dgm:pt>
    <dgm:pt modelId="{5272F1DE-B252-43C6-AB06-ED1984535392}" type="pres">
      <dgm:prSet presAssocID="{C046E9D8-84D1-408A-A150-18FC00C7BB25}" presName="background" presStyleLbl="node0" presStyleIdx="3" presStyleCnt="4"/>
      <dgm:spPr/>
    </dgm:pt>
    <dgm:pt modelId="{2C5A66E5-65BB-4F9C-A432-803FDCB6D08D}" type="pres">
      <dgm:prSet presAssocID="{C046E9D8-84D1-408A-A150-18FC00C7BB25}" presName="text" presStyleLbl="fgAcc0" presStyleIdx="3" presStyleCnt="4">
        <dgm:presLayoutVars>
          <dgm:chPref val="3"/>
        </dgm:presLayoutVars>
      </dgm:prSet>
      <dgm:spPr/>
    </dgm:pt>
    <dgm:pt modelId="{7C03D380-CD2F-4BDF-9C3B-60B2934FE15C}" type="pres">
      <dgm:prSet presAssocID="{C046E9D8-84D1-408A-A150-18FC00C7BB25}" presName="hierChild2" presStyleCnt="0"/>
      <dgm:spPr/>
    </dgm:pt>
  </dgm:ptLst>
  <dgm:cxnLst>
    <dgm:cxn modelId="{8C022819-7A66-4082-B62C-F434A9A3B652}" srcId="{69EF12D1-4866-4E8C-9CC0-51132C2D18D5}" destId="{B8FF9717-F37D-4A9C-8764-B0AF679C9A3F}" srcOrd="1" destOrd="0" parTransId="{19CB6218-5338-4DF8-B968-E8788EC48C50}" sibTransId="{1831E2D2-E443-41C2-8F66-5CB60D5E71B2}"/>
    <dgm:cxn modelId="{F7D8532D-5337-4FC0-B3B0-46F4467B683D}" srcId="{69EF12D1-4866-4E8C-9CC0-51132C2D18D5}" destId="{C046E9D8-84D1-408A-A150-18FC00C7BB25}" srcOrd="3" destOrd="0" parTransId="{AEA22C63-9B5B-4FA7-9BAC-B658DA4150E5}" sibTransId="{84D1C0F4-5C8E-4E17-9A8F-164562990015}"/>
    <dgm:cxn modelId="{83486339-D8EA-4516-9191-F0CD2326C793}" srcId="{69EF12D1-4866-4E8C-9CC0-51132C2D18D5}" destId="{BD21076C-A788-4413-8C10-4C17E473CD70}" srcOrd="0" destOrd="0" parTransId="{2F44EF75-C05D-4CED-8474-67CC0E2820DA}" sibTransId="{CEE9615B-B4D9-49F7-9867-B826C499C11B}"/>
    <dgm:cxn modelId="{98D82D3E-3CB9-4291-BD80-09C5DDD65D51}" type="presOf" srcId="{C046E9D8-84D1-408A-A150-18FC00C7BB25}" destId="{2C5A66E5-65BB-4F9C-A432-803FDCB6D08D}" srcOrd="0" destOrd="0" presId="urn:microsoft.com/office/officeart/2005/8/layout/hierarchy1"/>
    <dgm:cxn modelId="{A7596566-35D4-48EA-A2FB-63910B9B21D7}" type="presOf" srcId="{DCE7E600-F453-4C44-9917-D0373AFB809E}" destId="{DDB4CA40-6890-4AC7-9B0E-839A447FFD08}" srcOrd="0" destOrd="0" presId="urn:microsoft.com/office/officeart/2005/8/layout/hierarchy1"/>
    <dgm:cxn modelId="{6923944C-0AFF-482F-9417-34F9A8E4875E}" type="presOf" srcId="{69EF12D1-4866-4E8C-9CC0-51132C2D18D5}" destId="{6D8B803A-0DFB-4D26-B141-35773FCDEB4D}" srcOrd="0" destOrd="0" presId="urn:microsoft.com/office/officeart/2005/8/layout/hierarchy1"/>
    <dgm:cxn modelId="{307AB76D-3291-4518-9AF2-2DB7ADBAC13F}" type="presOf" srcId="{B8FF9717-F37D-4A9C-8764-B0AF679C9A3F}" destId="{616724C3-93A1-4D17-8E37-2D4F62DD4639}" srcOrd="0" destOrd="0" presId="urn:microsoft.com/office/officeart/2005/8/layout/hierarchy1"/>
    <dgm:cxn modelId="{5A6F9B86-E677-4DAA-8B9F-8E0ABFEFCE51}" type="presOf" srcId="{BD21076C-A788-4413-8C10-4C17E473CD70}" destId="{83547B55-EC87-4C3A-BC63-705263236655}" srcOrd="0" destOrd="0" presId="urn:microsoft.com/office/officeart/2005/8/layout/hierarchy1"/>
    <dgm:cxn modelId="{EC8067D0-3C19-423D-B443-013274F3D7A0}" srcId="{69EF12D1-4866-4E8C-9CC0-51132C2D18D5}" destId="{DCE7E600-F453-4C44-9917-D0373AFB809E}" srcOrd="2" destOrd="0" parTransId="{62ADB7DF-314C-4293-90B8-47FCFDA58909}" sibTransId="{1EFB1138-AC2A-47A6-9807-3E867E381975}"/>
    <dgm:cxn modelId="{FFF85CDB-2831-4F52-B904-973A5B80AEBC}" type="presParOf" srcId="{6D8B803A-0DFB-4D26-B141-35773FCDEB4D}" destId="{7F93D873-3229-4F78-913B-82F44EAED297}" srcOrd="0" destOrd="0" presId="urn:microsoft.com/office/officeart/2005/8/layout/hierarchy1"/>
    <dgm:cxn modelId="{BF23629D-33C7-45C5-948D-3AF30FA2CFFE}" type="presParOf" srcId="{7F93D873-3229-4F78-913B-82F44EAED297}" destId="{9BACC24D-D51F-44B2-8D5C-B0F2526A0AA5}" srcOrd="0" destOrd="0" presId="urn:microsoft.com/office/officeart/2005/8/layout/hierarchy1"/>
    <dgm:cxn modelId="{B5C7FE6B-1166-473F-88FF-5BEB4216B6B1}" type="presParOf" srcId="{9BACC24D-D51F-44B2-8D5C-B0F2526A0AA5}" destId="{F14A8F82-ACE6-47A3-8292-B73E77413FFE}" srcOrd="0" destOrd="0" presId="urn:microsoft.com/office/officeart/2005/8/layout/hierarchy1"/>
    <dgm:cxn modelId="{91B44D62-56AF-498D-AB40-350660782129}" type="presParOf" srcId="{9BACC24D-D51F-44B2-8D5C-B0F2526A0AA5}" destId="{83547B55-EC87-4C3A-BC63-705263236655}" srcOrd="1" destOrd="0" presId="urn:microsoft.com/office/officeart/2005/8/layout/hierarchy1"/>
    <dgm:cxn modelId="{D4B00B91-6161-4656-B4AF-0243573CF940}" type="presParOf" srcId="{7F93D873-3229-4F78-913B-82F44EAED297}" destId="{E97D155D-CDC5-4212-B9B4-5008C4BDCA0C}" srcOrd="1" destOrd="0" presId="urn:microsoft.com/office/officeart/2005/8/layout/hierarchy1"/>
    <dgm:cxn modelId="{AC7BB09D-EB5E-4527-A972-1808CE10317B}" type="presParOf" srcId="{6D8B803A-0DFB-4D26-B141-35773FCDEB4D}" destId="{EFE723B9-53EC-422A-B0B6-1A6B16782B54}" srcOrd="1" destOrd="0" presId="urn:microsoft.com/office/officeart/2005/8/layout/hierarchy1"/>
    <dgm:cxn modelId="{8916B5EA-8B69-484F-82F1-4E9D1AE44DB3}" type="presParOf" srcId="{EFE723B9-53EC-422A-B0B6-1A6B16782B54}" destId="{0FEB75A3-0F8D-40B8-9207-96668F0F9B52}" srcOrd="0" destOrd="0" presId="urn:microsoft.com/office/officeart/2005/8/layout/hierarchy1"/>
    <dgm:cxn modelId="{01B52703-EA1A-4C97-BF29-88C9883C7822}" type="presParOf" srcId="{0FEB75A3-0F8D-40B8-9207-96668F0F9B52}" destId="{96A5830B-5166-476A-8368-84212043CA07}" srcOrd="0" destOrd="0" presId="urn:microsoft.com/office/officeart/2005/8/layout/hierarchy1"/>
    <dgm:cxn modelId="{D0505BBD-7F90-442A-B428-95D025948B75}" type="presParOf" srcId="{0FEB75A3-0F8D-40B8-9207-96668F0F9B52}" destId="{616724C3-93A1-4D17-8E37-2D4F62DD4639}" srcOrd="1" destOrd="0" presId="urn:microsoft.com/office/officeart/2005/8/layout/hierarchy1"/>
    <dgm:cxn modelId="{976F035F-B3A8-435C-BA1C-D3680BCBA63A}" type="presParOf" srcId="{EFE723B9-53EC-422A-B0B6-1A6B16782B54}" destId="{9291241D-D61A-4A2C-84C9-FF50E2AD58EC}" srcOrd="1" destOrd="0" presId="urn:microsoft.com/office/officeart/2005/8/layout/hierarchy1"/>
    <dgm:cxn modelId="{22104385-4F06-4D7B-BBC3-215F660C5317}" type="presParOf" srcId="{6D8B803A-0DFB-4D26-B141-35773FCDEB4D}" destId="{B8B7AE2D-7D4B-4CD0-9A33-38794DFE3AC7}" srcOrd="2" destOrd="0" presId="urn:microsoft.com/office/officeart/2005/8/layout/hierarchy1"/>
    <dgm:cxn modelId="{BB832FB2-08B3-4A2F-8610-B77CC60D9107}" type="presParOf" srcId="{B8B7AE2D-7D4B-4CD0-9A33-38794DFE3AC7}" destId="{12E05FBB-DD92-47BC-BBEC-FAFD56FE6DAF}" srcOrd="0" destOrd="0" presId="urn:microsoft.com/office/officeart/2005/8/layout/hierarchy1"/>
    <dgm:cxn modelId="{32E5CBB7-BB43-471C-9C9F-7703D8A21066}" type="presParOf" srcId="{12E05FBB-DD92-47BC-BBEC-FAFD56FE6DAF}" destId="{91256CD4-845B-4EDD-8651-4B68E0A1643C}" srcOrd="0" destOrd="0" presId="urn:microsoft.com/office/officeart/2005/8/layout/hierarchy1"/>
    <dgm:cxn modelId="{563AE9E8-E369-4F27-A280-9E7EB709F86E}" type="presParOf" srcId="{12E05FBB-DD92-47BC-BBEC-FAFD56FE6DAF}" destId="{DDB4CA40-6890-4AC7-9B0E-839A447FFD08}" srcOrd="1" destOrd="0" presId="urn:microsoft.com/office/officeart/2005/8/layout/hierarchy1"/>
    <dgm:cxn modelId="{1ABA5686-A18B-4866-8AE0-7B8836877B21}" type="presParOf" srcId="{B8B7AE2D-7D4B-4CD0-9A33-38794DFE3AC7}" destId="{804A4F3B-AB1D-4DEC-8116-41D33DE60294}" srcOrd="1" destOrd="0" presId="urn:microsoft.com/office/officeart/2005/8/layout/hierarchy1"/>
    <dgm:cxn modelId="{3EFCD0C8-68AC-42D7-8084-DAB6012B7414}" type="presParOf" srcId="{6D8B803A-0DFB-4D26-B141-35773FCDEB4D}" destId="{608A935B-DC28-4922-A968-57E05CDCF5D2}" srcOrd="3" destOrd="0" presId="urn:microsoft.com/office/officeart/2005/8/layout/hierarchy1"/>
    <dgm:cxn modelId="{9E9BFFEE-4627-4691-A555-8E681E39DACE}" type="presParOf" srcId="{608A935B-DC28-4922-A968-57E05CDCF5D2}" destId="{771A7D22-5988-4354-97F1-48DFD61FE159}" srcOrd="0" destOrd="0" presId="urn:microsoft.com/office/officeart/2005/8/layout/hierarchy1"/>
    <dgm:cxn modelId="{5985DAC4-CDAD-4A62-BC85-639E9FB1A62F}" type="presParOf" srcId="{771A7D22-5988-4354-97F1-48DFD61FE159}" destId="{5272F1DE-B252-43C6-AB06-ED1984535392}" srcOrd="0" destOrd="0" presId="urn:microsoft.com/office/officeart/2005/8/layout/hierarchy1"/>
    <dgm:cxn modelId="{8CD24A76-A71E-4CC1-A74C-7D230289FF4A}" type="presParOf" srcId="{771A7D22-5988-4354-97F1-48DFD61FE159}" destId="{2C5A66E5-65BB-4F9C-A432-803FDCB6D08D}" srcOrd="1" destOrd="0" presId="urn:microsoft.com/office/officeart/2005/8/layout/hierarchy1"/>
    <dgm:cxn modelId="{DFCC4F93-D46B-4820-ABA4-470B8CF2FB6C}" type="presParOf" srcId="{608A935B-DC28-4922-A968-57E05CDCF5D2}" destId="{7C03D380-CD2F-4BDF-9C3B-60B2934FE15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EF12D1-4866-4E8C-9CC0-51132C2D18D5}"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BD21076C-A788-4413-8C10-4C17E473CD70}">
      <dgm:prSet/>
      <dgm:spPr/>
      <dgm:t>
        <a:bodyPr/>
        <a:lstStyle/>
        <a:p>
          <a:r>
            <a:rPr lang="en-US"/>
            <a:t>Implementation of predictive analytics.</a:t>
          </a:r>
        </a:p>
      </dgm:t>
    </dgm:pt>
    <dgm:pt modelId="{2F44EF75-C05D-4CED-8474-67CC0E2820DA}" type="parTrans" cxnId="{83486339-D8EA-4516-9191-F0CD2326C793}">
      <dgm:prSet/>
      <dgm:spPr/>
      <dgm:t>
        <a:bodyPr/>
        <a:lstStyle/>
        <a:p>
          <a:endParaRPr lang="en-US"/>
        </a:p>
      </dgm:t>
    </dgm:pt>
    <dgm:pt modelId="{CEE9615B-B4D9-49F7-9867-B826C499C11B}" type="sibTrans" cxnId="{83486339-D8EA-4516-9191-F0CD2326C793}">
      <dgm:prSet/>
      <dgm:spPr/>
      <dgm:t>
        <a:bodyPr/>
        <a:lstStyle/>
        <a:p>
          <a:endParaRPr lang="en-US"/>
        </a:p>
      </dgm:t>
    </dgm:pt>
    <dgm:pt modelId="{B8FF9717-F37D-4A9C-8764-B0AF679C9A3F}">
      <dgm:prSet/>
      <dgm:spPr/>
      <dgm:t>
        <a:bodyPr/>
        <a:lstStyle/>
        <a:p>
          <a:r>
            <a:rPr lang="en-US"/>
            <a:t>Classifies countries into income categories.</a:t>
          </a:r>
        </a:p>
      </dgm:t>
    </dgm:pt>
    <dgm:pt modelId="{19CB6218-5338-4DF8-B968-E8788EC48C50}" type="parTrans" cxnId="{8C022819-7A66-4082-B62C-F434A9A3B652}">
      <dgm:prSet/>
      <dgm:spPr/>
      <dgm:t>
        <a:bodyPr/>
        <a:lstStyle/>
        <a:p>
          <a:endParaRPr lang="en-US"/>
        </a:p>
      </dgm:t>
    </dgm:pt>
    <dgm:pt modelId="{1831E2D2-E443-41C2-8F66-5CB60D5E71B2}" type="sibTrans" cxnId="{8C022819-7A66-4082-B62C-F434A9A3B652}">
      <dgm:prSet/>
      <dgm:spPr/>
      <dgm:t>
        <a:bodyPr/>
        <a:lstStyle/>
        <a:p>
          <a:endParaRPr lang="en-US"/>
        </a:p>
      </dgm:t>
    </dgm:pt>
    <dgm:pt modelId="{DCE7E600-F453-4C44-9917-D0373AFB809E}">
      <dgm:prSet/>
      <dgm:spPr/>
      <dgm:t>
        <a:bodyPr/>
        <a:lstStyle/>
        <a:p>
          <a:r>
            <a:rPr lang="en-US"/>
            <a:t>Utilizes different algorithms for analysis.</a:t>
          </a:r>
        </a:p>
      </dgm:t>
    </dgm:pt>
    <dgm:pt modelId="{62ADB7DF-314C-4293-90B8-47FCFDA58909}" type="parTrans" cxnId="{EC8067D0-3C19-423D-B443-013274F3D7A0}">
      <dgm:prSet/>
      <dgm:spPr/>
      <dgm:t>
        <a:bodyPr/>
        <a:lstStyle/>
        <a:p>
          <a:endParaRPr lang="en-US"/>
        </a:p>
      </dgm:t>
    </dgm:pt>
    <dgm:pt modelId="{1EFB1138-AC2A-47A6-9807-3E867E381975}" type="sibTrans" cxnId="{EC8067D0-3C19-423D-B443-013274F3D7A0}">
      <dgm:prSet/>
      <dgm:spPr/>
      <dgm:t>
        <a:bodyPr/>
        <a:lstStyle/>
        <a:p>
          <a:endParaRPr lang="en-US"/>
        </a:p>
      </dgm:t>
    </dgm:pt>
    <dgm:pt modelId="{C046E9D8-84D1-408A-A150-18FC00C7BB25}">
      <dgm:prSet/>
      <dgm:spPr/>
      <dgm:t>
        <a:bodyPr/>
        <a:lstStyle/>
        <a:p>
          <a:r>
            <a:rPr lang="en-US"/>
            <a:t>Focuses on high-income vs non-high-income classification.</a:t>
          </a:r>
        </a:p>
      </dgm:t>
    </dgm:pt>
    <dgm:pt modelId="{AEA22C63-9B5B-4FA7-9BAC-B658DA4150E5}" type="parTrans" cxnId="{F7D8532D-5337-4FC0-B3B0-46F4467B683D}">
      <dgm:prSet/>
      <dgm:spPr/>
      <dgm:t>
        <a:bodyPr/>
        <a:lstStyle/>
        <a:p>
          <a:endParaRPr lang="en-US"/>
        </a:p>
      </dgm:t>
    </dgm:pt>
    <dgm:pt modelId="{84D1C0F4-5C8E-4E17-9A8F-164562990015}" type="sibTrans" cxnId="{F7D8532D-5337-4FC0-B3B0-46F4467B683D}">
      <dgm:prSet/>
      <dgm:spPr/>
      <dgm:t>
        <a:bodyPr/>
        <a:lstStyle/>
        <a:p>
          <a:endParaRPr lang="en-US"/>
        </a:p>
      </dgm:t>
    </dgm:pt>
    <dgm:pt modelId="{6D8B803A-0DFB-4D26-B141-35773FCDEB4D}" type="pres">
      <dgm:prSet presAssocID="{69EF12D1-4866-4E8C-9CC0-51132C2D18D5}" presName="hierChild1" presStyleCnt="0">
        <dgm:presLayoutVars>
          <dgm:chPref val="1"/>
          <dgm:dir/>
          <dgm:animOne val="branch"/>
          <dgm:animLvl val="lvl"/>
          <dgm:resizeHandles/>
        </dgm:presLayoutVars>
      </dgm:prSet>
      <dgm:spPr/>
    </dgm:pt>
    <dgm:pt modelId="{7F93D873-3229-4F78-913B-82F44EAED297}" type="pres">
      <dgm:prSet presAssocID="{BD21076C-A788-4413-8C10-4C17E473CD70}" presName="hierRoot1" presStyleCnt="0"/>
      <dgm:spPr/>
    </dgm:pt>
    <dgm:pt modelId="{9BACC24D-D51F-44B2-8D5C-B0F2526A0AA5}" type="pres">
      <dgm:prSet presAssocID="{BD21076C-A788-4413-8C10-4C17E473CD70}" presName="composite" presStyleCnt="0"/>
      <dgm:spPr/>
    </dgm:pt>
    <dgm:pt modelId="{F14A8F82-ACE6-47A3-8292-B73E77413FFE}" type="pres">
      <dgm:prSet presAssocID="{BD21076C-A788-4413-8C10-4C17E473CD70}" presName="background" presStyleLbl="node0" presStyleIdx="0" presStyleCnt="4"/>
      <dgm:spPr/>
    </dgm:pt>
    <dgm:pt modelId="{83547B55-EC87-4C3A-BC63-705263236655}" type="pres">
      <dgm:prSet presAssocID="{BD21076C-A788-4413-8C10-4C17E473CD70}" presName="text" presStyleLbl="fgAcc0" presStyleIdx="0" presStyleCnt="4">
        <dgm:presLayoutVars>
          <dgm:chPref val="3"/>
        </dgm:presLayoutVars>
      </dgm:prSet>
      <dgm:spPr/>
    </dgm:pt>
    <dgm:pt modelId="{E97D155D-CDC5-4212-B9B4-5008C4BDCA0C}" type="pres">
      <dgm:prSet presAssocID="{BD21076C-A788-4413-8C10-4C17E473CD70}" presName="hierChild2" presStyleCnt="0"/>
      <dgm:spPr/>
    </dgm:pt>
    <dgm:pt modelId="{EFE723B9-53EC-422A-B0B6-1A6B16782B54}" type="pres">
      <dgm:prSet presAssocID="{B8FF9717-F37D-4A9C-8764-B0AF679C9A3F}" presName="hierRoot1" presStyleCnt="0"/>
      <dgm:spPr/>
    </dgm:pt>
    <dgm:pt modelId="{0FEB75A3-0F8D-40B8-9207-96668F0F9B52}" type="pres">
      <dgm:prSet presAssocID="{B8FF9717-F37D-4A9C-8764-B0AF679C9A3F}" presName="composite" presStyleCnt="0"/>
      <dgm:spPr/>
    </dgm:pt>
    <dgm:pt modelId="{96A5830B-5166-476A-8368-84212043CA07}" type="pres">
      <dgm:prSet presAssocID="{B8FF9717-F37D-4A9C-8764-B0AF679C9A3F}" presName="background" presStyleLbl="node0" presStyleIdx="1" presStyleCnt="4"/>
      <dgm:spPr/>
    </dgm:pt>
    <dgm:pt modelId="{616724C3-93A1-4D17-8E37-2D4F62DD4639}" type="pres">
      <dgm:prSet presAssocID="{B8FF9717-F37D-4A9C-8764-B0AF679C9A3F}" presName="text" presStyleLbl="fgAcc0" presStyleIdx="1" presStyleCnt="4">
        <dgm:presLayoutVars>
          <dgm:chPref val="3"/>
        </dgm:presLayoutVars>
      </dgm:prSet>
      <dgm:spPr/>
    </dgm:pt>
    <dgm:pt modelId="{9291241D-D61A-4A2C-84C9-FF50E2AD58EC}" type="pres">
      <dgm:prSet presAssocID="{B8FF9717-F37D-4A9C-8764-B0AF679C9A3F}" presName="hierChild2" presStyleCnt="0"/>
      <dgm:spPr/>
    </dgm:pt>
    <dgm:pt modelId="{B8B7AE2D-7D4B-4CD0-9A33-38794DFE3AC7}" type="pres">
      <dgm:prSet presAssocID="{DCE7E600-F453-4C44-9917-D0373AFB809E}" presName="hierRoot1" presStyleCnt="0"/>
      <dgm:spPr/>
    </dgm:pt>
    <dgm:pt modelId="{12E05FBB-DD92-47BC-BBEC-FAFD56FE6DAF}" type="pres">
      <dgm:prSet presAssocID="{DCE7E600-F453-4C44-9917-D0373AFB809E}" presName="composite" presStyleCnt="0"/>
      <dgm:spPr/>
    </dgm:pt>
    <dgm:pt modelId="{91256CD4-845B-4EDD-8651-4B68E0A1643C}" type="pres">
      <dgm:prSet presAssocID="{DCE7E600-F453-4C44-9917-D0373AFB809E}" presName="background" presStyleLbl="node0" presStyleIdx="2" presStyleCnt="4"/>
      <dgm:spPr/>
    </dgm:pt>
    <dgm:pt modelId="{DDB4CA40-6890-4AC7-9B0E-839A447FFD08}" type="pres">
      <dgm:prSet presAssocID="{DCE7E600-F453-4C44-9917-D0373AFB809E}" presName="text" presStyleLbl="fgAcc0" presStyleIdx="2" presStyleCnt="4">
        <dgm:presLayoutVars>
          <dgm:chPref val="3"/>
        </dgm:presLayoutVars>
      </dgm:prSet>
      <dgm:spPr/>
    </dgm:pt>
    <dgm:pt modelId="{804A4F3B-AB1D-4DEC-8116-41D33DE60294}" type="pres">
      <dgm:prSet presAssocID="{DCE7E600-F453-4C44-9917-D0373AFB809E}" presName="hierChild2" presStyleCnt="0"/>
      <dgm:spPr/>
    </dgm:pt>
    <dgm:pt modelId="{608A935B-DC28-4922-A968-57E05CDCF5D2}" type="pres">
      <dgm:prSet presAssocID="{C046E9D8-84D1-408A-A150-18FC00C7BB25}" presName="hierRoot1" presStyleCnt="0"/>
      <dgm:spPr/>
    </dgm:pt>
    <dgm:pt modelId="{771A7D22-5988-4354-97F1-48DFD61FE159}" type="pres">
      <dgm:prSet presAssocID="{C046E9D8-84D1-408A-A150-18FC00C7BB25}" presName="composite" presStyleCnt="0"/>
      <dgm:spPr/>
    </dgm:pt>
    <dgm:pt modelId="{5272F1DE-B252-43C6-AB06-ED1984535392}" type="pres">
      <dgm:prSet presAssocID="{C046E9D8-84D1-408A-A150-18FC00C7BB25}" presName="background" presStyleLbl="node0" presStyleIdx="3" presStyleCnt="4"/>
      <dgm:spPr/>
    </dgm:pt>
    <dgm:pt modelId="{2C5A66E5-65BB-4F9C-A432-803FDCB6D08D}" type="pres">
      <dgm:prSet presAssocID="{C046E9D8-84D1-408A-A150-18FC00C7BB25}" presName="text" presStyleLbl="fgAcc0" presStyleIdx="3" presStyleCnt="4">
        <dgm:presLayoutVars>
          <dgm:chPref val="3"/>
        </dgm:presLayoutVars>
      </dgm:prSet>
      <dgm:spPr/>
    </dgm:pt>
    <dgm:pt modelId="{7C03D380-CD2F-4BDF-9C3B-60B2934FE15C}" type="pres">
      <dgm:prSet presAssocID="{C046E9D8-84D1-408A-A150-18FC00C7BB25}" presName="hierChild2" presStyleCnt="0"/>
      <dgm:spPr/>
    </dgm:pt>
  </dgm:ptLst>
  <dgm:cxnLst>
    <dgm:cxn modelId="{8C022819-7A66-4082-B62C-F434A9A3B652}" srcId="{69EF12D1-4866-4E8C-9CC0-51132C2D18D5}" destId="{B8FF9717-F37D-4A9C-8764-B0AF679C9A3F}" srcOrd="1" destOrd="0" parTransId="{19CB6218-5338-4DF8-B968-E8788EC48C50}" sibTransId="{1831E2D2-E443-41C2-8F66-5CB60D5E71B2}"/>
    <dgm:cxn modelId="{F7D8532D-5337-4FC0-B3B0-46F4467B683D}" srcId="{69EF12D1-4866-4E8C-9CC0-51132C2D18D5}" destId="{C046E9D8-84D1-408A-A150-18FC00C7BB25}" srcOrd="3" destOrd="0" parTransId="{AEA22C63-9B5B-4FA7-9BAC-B658DA4150E5}" sibTransId="{84D1C0F4-5C8E-4E17-9A8F-164562990015}"/>
    <dgm:cxn modelId="{83486339-D8EA-4516-9191-F0CD2326C793}" srcId="{69EF12D1-4866-4E8C-9CC0-51132C2D18D5}" destId="{BD21076C-A788-4413-8C10-4C17E473CD70}" srcOrd="0" destOrd="0" parTransId="{2F44EF75-C05D-4CED-8474-67CC0E2820DA}" sibTransId="{CEE9615B-B4D9-49F7-9867-B826C499C11B}"/>
    <dgm:cxn modelId="{98D82D3E-3CB9-4291-BD80-09C5DDD65D51}" type="presOf" srcId="{C046E9D8-84D1-408A-A150-18FC00C7BB25}" destId="{2C5A66E5-65BB-4F9C-A432-803FDCB6D08D}" srcOrd="0" destOrd="0" presId="urn:microsoft.com/office/officeart/2005/8/layout/hierarchy1"/>
    <dgm:cxn modelId="{A7596566-35D4-48EA-A2FB-63910B9B21D7}" type="presOf" srcId="{DCE7E600-F453-4C44-9917-D0373AFB809E}" destId="{DDB4CA40-6890-4AC7-9B0E-839A447FFD08}" srcOrd="0" destOrd="0" presId="urn:microsoft.com/office/officeart/2005/8/layout/hierarchy1"/>
    <dgm:cxn modelId="{6923944C-0AFF-482F-9417-34F9A8E4875E}" type="presOf" srcId="{69EF12D1-4866-4E8C-9CC0-51132C2D18D5}" destId="{6D8B803A-0DFB-4D26-B141-35773FCDEB4D}" srcOrd="0" destOrd="0" presId="urn:microsoft.com/office/officeart/2005/8/layout/hierarchy1"/>
    <dgm:cxn modelId="{307AB76D-3291-4518-9AF2-2DB7ADBAC13F}" type="presOf" srcId="{B8FF9717-F37D-4A9C-8764-B0AF679C9A3F}" destId="{616724C3-93A1-4D17-8E37-2D4F62DD4639}" srcOrd="0" destOrd="0" presId="urn:microsoft.com/office/officeart/2005/8/layout/hierarchy1"/>
    <dgm:cxn modelId="{5A6F9B86-E677-4DAA-8B9F-8E0ABFEFCE51}" type="presOf" srcId="{BD21076C-A788-4413-8C10-4C17E473CD70}" destId="{83547B55-EC87-4C3A-BC63-705263236655}" srcOrd="0" destOrd="0" presId="urn:microsoft.com/office/officeart/2005/8/layout/hierarchy1"/>
    <dgm:cxn modelId="{EC8067D0-3C19-423D-B443-013274F3D7A0}" srcId="{69EF12D1-4866-4E8C-9CC0-51132C2D18D5}" destId="{DCE7E600-F453-4C44-9917-D0373AFB809E}" srcOrd="2" destOrd="0" parTransId="{62ADB7DF-314C-4293-90B8-47FCFDA58909}" sibTransId="{1EFB1138-AC2A-47A6-9807-3E867E381975}"/>
    <dgm:cxn modelId="{FFF85CDB-2831-4F52-B904-973A5B80AEBC}" type="presParOf" srcId="{6D8B803A-0DFB-4D26-B141-35773FCDEB4D}" destId="{7F93D873-3229-4F78-913B-82F44EAED297}" srcOrd="0" destOrd="0" presId="urn:microsoft.com/office/officeart/2005/8/layout/hierarchy1"/>
    <dgm:cxn modelId="{BF23629D-33C7-45C5-948D-3AF30FA2CFFE}" type="presParOf" srcId="{7F93D873-3229-4F78-913B-82F44EAED297}" destId="{9BACC24D-D51F-44B2-8D5C-B0F2526A0AA5}" srcOrd="0" destOrd="0" presId="urn:microsoft.com/office/officeart/2005/8/layout/hierarchy1"/>
    <dgm:cxn modelId="{B5C7FE6B-1166-473F-88FF-5BEB4216B6B1}" type="presParOf" srcId="{9BACC24D-D51F-44B2-8D5C-B0F2526A0AA5}" destId="{F14A8F82-ACE6-47A3-8292-B73E77413FFE}" srcOrd="0" destOrd="0" presId="urn:microsoft.com/office/officeart/2005/8/layout/hierarchy1"/>
    <dgm:cxn modelId="{91B44D62-56AF-498D-AB40-350660782129}" type="presParOf" srcId="{9BACC24D-D51F-44B2-8D5C-B0F2526A0AA5}" destId="{83547B55-EC87-4C3A-BC63-705263236655}" srcOrd="1" destOrd="0" presId="urn:microsoft.com/office/officeart/2005/8/layout/hierarchy1"/>
    <dgm:cxn modelId="{D4B00B91-6161-4656-B4AF-0243573CF940}" type="presParOf" srcId="{7F93D873-3229-4F78-913B-82F44EAED297}" destId="{E97D155D-CDC5-4212-B9B4-5008C4BDCA0C}" srcOrd="1" destOrd="0" presId="urn:microsoft.com/office/officeart/2005/8/layout/hierarchy1"/>
    <dgm:cxn modelId="{AC7BB09D-EB5E-4527-A972-1808CE10317B}" type="presParOf" srcId="{6D8B803A-0DFB-4D26-B141-35773FCDEB4D}" destId="{EFE723B9-53EC-422A-B0B6-1A6B16782B54}" srcOrd="1" destOrd="0" presId="urn:microsoft.com/office/officeart/2005/8/layout/hierarchy1"/>
    <dgm:cxn modelId="{8916B5EA-8B69-484F-82F1-4E9D1AE44DB3}" type="presParOf" srcId="{EFE723B9-53EC-422A-B0B6-1A6B16782B54}" destId="{0FEB75A3-0F8D-40B8-9207-96668F0F9B52}" srcOrd="0" destOrd="0" presId="urn:microsoft.com/office/officeart/2005/8/layout/hierarchy1"/>
    <dgm:cxn modelId="{01B52703-EA1A-4C97-BF29-88C9883C7822}" type="presParOf" srcId="{0FEB75A3-0F8D-40B8-9207-96668F0F9B52}" destId="{96A5830B-5166-476A-8368-84212043CA07}" srcOrd="0" destOrd="0" presId="urn:microsoft.com/office/officeart/2005/8/layout/hierarchy1"/>
    <dgm:cxn modelId="{D0505BBD-7F90-442A-B428-95D025948B75}" type="presParOf" srcId="{0FEB75A3-0F8D-40B8-9207-96668F0F9B52}" destId="{616724C3-93A1-4D17-8E37-2D4F62DD4639}" srcOrd="1" destOrd="0" presId="urn:microsoft.com/office/officeart/2005/8/layout/hierarchy1"/>
    <dgm:cxn modelId="{976F035F-B3A8-435C-BA1C-D3680BCBA63A}" type="presParOf" srcId="{EFE723B9-53EC-422A-B0B6-1A6B16782B54}" destId="{9291241D-D61A-4A2C-84C9-FF50E2AD58EC}" srcOrd="1" destOrd="0" presId="urn:microsoft.com/office/officeart/2005/8/layout/hierarchy1"/>
    <dgm:cxn modelId="{22104385-4F06-4D7B-BBC3-215F660C5317}" type="presParOf" srcId="{6D8B803A-0DFB-4D26-B141-35773FCDEB4D}" destId="{B8B7AE2D-7D4B-4CD0-9A33-38794DFE3AC7}" srcOrd="2" destOrd="0" presId="urn:microsoft.com/office/officeart/2005/8/layout/hierarchy1"/>
    <dgm:cxn modelId="{BB832FB2-08B3-4A2F-8610-B77CC60D9107}" type="presParOf" srcId="{B8B7AE2D-7D4B-4CD0-9A33-38794DFE3AC7}" destId="{12E05FBB-DD92-47BC-BBEC-FAFD56FE6DAF}" srcOrd="0" destOrd="0" presId="urn:microsoft.com/office/officeart/2005/8/layout/hierarchy1"/>
    <dgm:cxn modelId="{32E5CBB7-BB43-471C-9C9F-7703D8A21066}" type="presParOf" srcId="{12E05FBB-DD92-47BC-BBEC-FAFD56FE6DAF}" destId="{91256CD4-845B-4EDD-8651-4B68E0A1643C}" srcOrd="0" destOrd="0" presId="urn:microsoft.com/office/officeart/2005/8/layout/hierarchy1"/>
    <dgm:cxn modelId="{563AE9E8-E369-4F27-A280-9E7EB709F86E}" type="presParOf" srcId="{12E05FBB-DD92-47BC-BBEC-FAFD56FE6DAF}" destId="{DDB4CA40-6890-4AC7-9B0E-839A447FFD08}" srcOrd="1" destOrd="0" presId="urn:microsoft.com/office/officeart/2005/8/layout/hierarchy1"/>
    <dgm:cxn modelId="{1ABA5686-A18B-4866-8AE0-7B8836877B21}" type="presParOf" srcId="{B8B7AE2D-7D4B-4CD0-9A33-38794DFE3AC7}" destId="{804A4F3B-AB1D-4DEC-8116-41D33DE60294}" srcOrd="1" destOrd="0" presId="urn:microsoft.com/office/officeart/2005/8/layout/hierarchy1"/>
    <dgm:cxn modelId="{3EFCD0C8-68AC-42D7-8084-DAB6012B7414}" type="presParOf" srcId="{6D8B803A-0DFB-4D26-B141-35773FCDEB4D}" destId="{608A935B-DC28-4922-A968-57E05CDCF5D2}" srcOrd="3" destOrd="0" presId="urn:microsoft.com/office/officeart/2005/8/layout/hierarchy1"/>
    <dgm:cxn modelId="{9E9BFFEE-4627-4691-A555-8E681E39DACE}" type="presParOf" srcId="{608A935B-DC28-4922-A968-57E05CDCF5D2}" destId="{771A7D22-5988-4354-97F1-48DFD61FE159}" srcOrd="0" destOrd="0" presId="urn:microsoft.com/office/officeart/2005/8/layout/hierarchy1"/>
    <dgm:cxn modelId="{5985DAC4-CDAD-4A62-BC85-639E9FB1A62F}" type="presParOf" srcId="{771A7D22-5988-4354-97F1-48DFD61FE159}" destId="{5272F1DE-B252-43C6-AB06-ED1984535392}" srcOrd="0" destOrd="0" presId="urn:microsoft.com/office/officeart/2005/8/layout/hierarchy1"/>
    <dgm:cxn modelId="{8CD24A76-A71E-4CC1-A74C-7D230289FF4A}" type="presParOf" srcId="{771A7D22-5988-4354-97F1-48DFD61FE159}" destId="{2C5A66E5-65BB-4F9C-A432-803FDCB6D08D}" srcOrd="1" destOrd="0" presId="urn:microsoft.com/office/officeart/2005/8/layout/hierarchy1"/>
    <dgm:cxn modelId="{DFCC4F93-D46B-4820-ABA4-470B8CF2FB6C}" type="presParOf" srcId="{608A935B-DC28-4922-A968-57E05CDCF5D2}" destId="{7C03D380-CD2F-4BDF-9C3B-60B2934FE15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4A8F82-ACE6-47A3-8292-B73E77413FFE}">
      <dsp:nvSpPr>
        <dsp:cNvPr id="0" name=""/>
        <dsp:cNvSpPr/>
      </dsp:nvSpPr>
      <dsp:spPr>
        <a:xfrm>
          <a:off x="3040" y="801093"/>
          <a:ext cx="2170958" cy="1378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547B55-EC87-4C3A-BC63-705263236655}">
      <dsp:nvSpPr>
        <dsp:cNvPr id="0" name=""/>
        <dsp:cNvSpPr/>
      </dsp:nvSpPr>
      <dsp:spPr>
        <a:xfrm>
          <a:off x="244258" y="1030249"/>
          <a:ext cx="2170958" cy="137855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Descriptive analytics to explore data trends.</a:t>
          </a:r>
        </a:p>
      </dsp:txBody>
      <dsp:txXfrm>
        <a:off x="284635" y="1070626"/>
        <a:ext cx="2090204" cy="1297804"/>
      </dsp:txXfrm>
    </dsp:sp>
    <dsp:sp modelId="{96A5830B-5166-476A-8368-84212043CA07}">
      <dsp:nvSpPr>
        <dsp:cNvPr id="0" name=""/>
        <dsp:cNvSpPr/>
      </dsp:nvSpPr>
      <dsp:spPr>
        <a:xfrm>
          <a:off x="2656434" y="801093"/>
          <a:ext cx="2170958" cy="1378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6724C3-93A1-4D17-8E37-2D4F62DD4639}">
      <dsp:nvSpPr>
        <dsp:cNvPr id="0" name=""/>
        <dsp:cNvSpPr/>
      </dsp:nvSpPr>
      <dsp:spPr>
        <a:xfrm>
          <a:off x="2897652" y="1030249"/>
          <a:ext cx="2170958" cy="137855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Visualizations include histograms and scatter plots.</a:t>
          </a:r>
        </a:p>
      </dsp:txBody>
      <dsp:txXfrm>
        <a:off x="2938029" y="1070626"/>
        <a:ext cx="2090204" cy="1297804"/>
      </dsp:txXfrm>
    </dsp:sp>
    <dsp:sp modelId="{91256CD4-845B-4EDD-8651-4B68E0A1643C}">
      <dsp:nvSpPr>
        <dsp:cNvPr id="0" name=""/>
        <dsp:cNvSpPr/>
      </dsp:nvSpPr>
      <dsp:spPr>
        <a:xfrm>
          <a:off x="5309828" y="801093"/>
          <a:ext cx="2170958" cy="1378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B4CA40-6890-4AC7-9B0E-839A447FFD08}">
      <dsp:nvSpPr>
        <dsp:cNvPr id="0" name=""/>
        <dsp:cNvSpPr/>
      </dsp:nvSpPr>
      <dsp:spPr>
        <a:xfrm>
          <a:off x="5551046" y="1030249"/>
          <a:ext cx="2170958" cy="137855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Visualizations include histograms and scatter plots.</a:t>
          </a:r>
        </a:p>
      </dsp:txBody>
      <dsp:txXfrm>
        <a:off x="5591423" y="1070626"/>
        <a:ext cx="2090204" cy="1297804"/>
      </dsp:txXfrm>
    </dsp:sp>
    <dsp:sp modelId="{5272F1DE-B252-43C6-AB06-ED1984535392}">
      <dsp:nvSpPr>
        <dsp:cNvPr id="0" name=""/>
        <dsp:cNvSpPr/>
      </dsp:nvSpPr>
      <dsp:spPr>
        <a:xfrm>
          <a:off x="7963222" y="801093"/>
          <a:ext cx="2170958" cy="1378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5A66E5-65BB-4F9C-A432-803FDCB6D08D}">
      <dsp:nvSpPr>
        <dsp:cNvPr id="0" name=""/>
        <dsp:cNvSpPr/>
      </dsp:nvSpPr>
      <dsp:spPr>
        <a:xfrm>
          <a:off x="8204440" y="1030249"/>
          <a:ext cx="2170958" cy="137855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Focus on understanding distributions across countries.</a:t>
          </a:r>
        </a:p>
      </dsp:txBody>
      <dsp:txXfrm>
        <a:off x="8244817" y="1070626"/>
        <a:ext cx="2090204" cy="12978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4A8F82-ACE6-47A3-8292-B73E77413FFE}">
      <dsp:nvSpPr>
        <dsp:cNvPr id="0" name=""/>
        <dsp:cNvSpPr/>
      </dsp:nvSpPr>
      <dsp:spPr>
        <a:xfrm>
          <a:off x="3040" y="801093"/>
          <a:ext cx="2170958" cy="1378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547B55-EC87-4C3A-BC63-705263236655}">
      <dsp:nvSpPr>
        <dsp:cNvPr id="0" name=""/>
        <dsp:cNvSpPr/>
      </dsp:nvSpPr>
      <dsp:spPr>
        <a:xfrm>
          <a:off x="244258" y="1030249"/>
          <a:ext cx="2170958" cy="137855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Implementation of predictive analytics.</a:t>
          </a:r>
        </a:p>
      </dsp:txBody>
      <dsp:txXfrm>
        <a:off x="284635" y="1070626"/>
        <a:ext cx="2090204" cy="1297804"/>
      </dsp:txXfrm>
    </dsp:sp>
    <dsp:sp modelId="{96A5830B-5166-476A-8368-84212043CA07}">
      <dsp:nvSpPr>
        <dsp:cNvPr id="0" name=""/>
        <dsp:cNvSpPr/>
      </dsp:nvSpPr>
      <dsp:spPr>
        <a:xfrm>
          <a:off x="2656434" y="801093"/>
          <a:ext cx="2170958" cy="1378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6724C3-93A1-4D17-8E37-2D4F62DD4639}">
      <dsp:nvSpPr>
        <dsp:cNvPr id="0" name=""/>
        <dsp:cNvSpPr/>
      </dsp:nvSpPr>
      <dsp:spPr>
        <a:xfrm>
          <a:off x="2897652" y="1030249"/>
          <a:ext cx="2170958" cy="137855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Classifies countries into income categories.</a:t>
          </a:r>
        </a:p>
      </dsp:txBody>
      <dsp:txXfrm>
        <a:off x="2938029" y="1070626"/>
        <a:ext cx="2090204" cy="1297804"/>
      </dsp:txXfrm>
    </dsp:sp>
    <dsp:sp modelId="{91256CD4-845B-4EDD-8651-4B68E0A1643C}">
      <dsp:nvSpPr>
        <dsp:cNvPr id="0" name=""/>
        <dsp:cNvSpPr/>
      </dsp:nvSpPr>
      <dsp:spPr>
        <a:xfrm>
          <a:off x="5309828" y="801093"/>
          <a:ext cx="2170958" cy="1378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B4CA40-6890-4AC7-9B0E-839A447FFD08}">
      <dsp:nvSpPr>
        <dsp:cNvPr id="0" name=""/>
        <dsp:cNvSpPr/>
      </dsp:nvSpPr>
      <dsp:spPr>
        <a:xfrm>
          <a:off x="5551046" y="1030249"/>
          <a:ext cx="2170958" cy="137855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Utilizes different algorithms for analysis.</a:t>
          </a:r>
        </a:p>
      </dsp:txBody>
      <dsp:txXfrm>
        <a:off x="5591423" y="1070626"/>
        <a:ext cx="2090204" cy="1297804"/>
      </dsp:txXfrm>
    </dsp:sp>
    <dsp:sp modelId="{5272F1DE-B252-43C6-AB06-ED1984535392}">
      <dsp:nvSpPr>
        <dsp:cNvPr id="0" name=""/>
        <dsp:cNvSpPr/>
      </dsp:nvSpPr>
      <dsp:spPr>
        <a:xfrm>
          <a:off x="7963222" y="801093"/>
          <a:ext cx="2170958" cy="1378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5A66E5-65BB-4F9C-A432-803FDCB6D08D}">
      <dsp:nvSpPr>
        <dsp:cNvPr id="0" name=""/>
        <dsp:cNvSpPr/>
      </dsp:nvSpPr>
      <dsp:spPr>
        <a:xfrm>
          <a:off x="8204440" y="1030249"/>
          <a:ext cx="2170958" cy="137855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Focuses on high-income vs non-high-income classification.</a:t>
          </a:r>
        </a:p>
      </dsp:txBody>
      <dsp:txXfrm>
        <a:off x="8244817" y="1070626"/>
        <a:ext cx="2090204" cy="129780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703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5438458" y="0"/>
            <a:ext cx="4160520" cy="367030"/>
          </a:xfrm>
          <a:prstGeom prst="rect">
            <a:avLst/>
          </a:prstGeom>
        </p:spPr>
        <p:txBody>
          <a:bodyPr vert="horz" lIns="96661" tIns="48331" rIns="96661" bIns="48331" rtlCol="0"/>
          <a:lstStyle>
            <a:lvl1pPr algn="r">
              <a:defRPr sz="1300"/>
            </a:lvl1pPr>
          </a:lstStyle>
          <a:p>
            <a:fld id="{0E7C0B04-F8E0-4A99-8705-26D5D9ED1BEB}" type="datetimeFigureOut">
              <a:rPr lang="en-US" smtClean="0"/>
              <a:t>4/21/2025</a:t>
            </a:fld>
            <a:endParaRPr lang="en-US"/>
          </a:p>
        </p:txBody>
      </p:sp>
      <p:sp>
        <p:nvSpPr>
          <p:cNvPr id="4" name="Slide Image Placeholder 3"/>
          <p:cNvSpPr>
            <a:spLocks noGrp="1" noRot="1" noChangeAspect="1"/>
          </p:cNvSpPr>
          <p:nvPr>
            <p:ph type="sldImg" idx="2"/>
          </p:nvPr>
        </p:nvSpPr>
        <p:spPr>
          <a:xfrm>
            <a:off x="2606675" y="914400"/>
            <a:ext cx="4387850" cy="2468563"/>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960120" y="3520440"/>
            <a:ext cx="7680960" cy="288036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171"/>
            <a:ext cx="4160520" cy="367029"/>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5438458" y="6948171"/>
            <a:ext cx="4160520" cy="367029"/>
          </a:xfrm>
          <a:prstGeom prst="rect">
            <a:avLst/>
          </a:prstGeom>
        </p:spPr>
        <p:txBody>
          <a:bodyPr vert="horz" lIns="96661" tIns="48331" rIns="96661" bIns="48331" rtlCol="0" anchor="b"/>
          <a:lstStyle>
            <a:lvl1pPr algn="r">
              <a:defRPr sz="1300"/>
            </a:lvl1pPr>
          </a:lstStyle>
          <a:p>
            <a:fld id="{7918F915-A5A3-4D89-BFDD-4814A93D25B4}" type="slidenum">
              <a:rPr lang="en-US" smtClean="0"/>
              <a:t>‹#›</a:t>
            </a:fld>
            <a:endParaRPr lang="en-US"/>
          </a:p>
        </p:txBody>
      </p:sp>
    </p:spTree>
    <p:extLst>
      <p:ext uri="{BB962C8B-B14F-4D97-AF65-F5344CB8AC3E}">
        <p14:creationId xmlns:p14="http://schemas.microsoft.com/office/powerpoint/2010/main" val="206672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000000"/>
                </a:solidFill>
                <a:latin typeface="Times New Roman" panose="02020603050405020304" pitchFamily="18" charset="0"/>
                <a:ea typeface="Times New Roman" panose="02020603050405020304" pitchFamily="18" charset="0"/>
              </a:rPr>
              <a:t>This study employs advanced machine learning methodologies to investigate the predictive relationships between key economic variables and high-income country classification.</a:t>
            </a:r>
            <a:endParaRPr lang="en-US" sz="1200"/>
          </a:p>
        </p:txBody>
      </p:sp>
      <p:sp>
        <p:nvSpPr>
          <p:cNvPr id="4" name="Slide Number Placeholder 3"/>
          <p:cNvSpPr>
            <a:spLocks noGrp="1"/>
          </p:cNvSpPr>
          <p:nvPr>
            <p:ph type="sldNum" sz="quarter" idx="5"/>
          </p:nvPr>
        </p:nvSpPr>
        <p:spPr/>
        <p:txBody>
          <a:bodyPr/>
          <a:lstStyle/>
          <a:p>
            <a:fld id="{5827C34E-72F6-4A59-AF0A-DE9915CF10B7}" type="slidenum">
              <a:rPr lang="en-US" smtClean="0"/>
              <a:t>1</a:t>
            </a:fld>
            <a:endParaRPr lang="en-US"/>
          </a:p>
        </p:txBody>
      </p:sp>
    </p:spTree>
    <p:extLst>
      <p:ext uri="{BB962C8B-B14F-4D97-AF65-F5344CB8AC3E}">
        <p14:creationId xmlns:p14="http://schemas.microsoft.com/office/powerpoint/2010/main" val="4133965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96"/>
              </a:spcBef>
              <a:spcAft>
                <a:spcPts val="396"/>
              </a:spcAft>
            </a:pPr>
            <a:r>
              <a:rPr lang="en-US" sz="1200" kern="1200">
                <a:solidFill>
                  <a:srgbClr val="000000"/>
                </a:solidFill>
                <a:latin typeface="Times New Roman" panose="02020603050405020304" pitchFamily="18" charset="0"/>
                <a:cs typeface="+mn-cs"/>
              </a:rPr>
              <a:t>How do economic indicators, such as GDP, influence national income levels? This is the central question we aim to address in our research, but first, let's dive into the available data and examine how the economic indicators interact and influence one another.</a:t>
            </a:r>
          </a:p>
        </p:txBody>
      </p:sp>
      <p:sp>
        <p:nvSpPr>
          <p:cNvPr id="4" name="Slide Number Placeholder 3"/>
          <p:cNvSpPr>
            <a:spLocks noGrp="1"/>
          </p:cNvSpPr>
          <p:nvPr>
            <p:ph type="sldNum" sz="quarter" idx="5"/>
          </p:nvPr>
        </p:nvSpPr>
        <p:spPr/>
        <p:txBody>
          <a:bodyPr/>
          <a:lstStyle/>
          <a:p>
            <a:fld id="{7918F915-A5A3-4D89-BFDD-4814A93D25B4}" type="slidenum">
              <a:rPr lang="en-US" smtClean="0"/>
              <a:t>10</a:t>
            </a:fld>
            <a:endParaRPr lang="en-US"/>
          </a:p>
        </p:txBody>
      </p:sp>
    </p:spTree>
    <p:extLst>
      <p:ext uri="{BB962C8B-B14F-4D97-AF65-F5344CB8AC3E}">
        <p14:creationId xmlns:p14="http://schemas.microsoft.com/office/powerpoint/2010/main" val="2243057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200" kern="1200">
                <a:solidFill>
                  <a:srgbClr val="000000"/>
                </a:solidFill>
                <a:latin typeface="Times New Roman" panose="02020603050405020304" pitchFamily="18" charset="0"/>
                <a:cs typeface="+mn-cs"/>
              </a:rPr>
              <a:t>How has GDP changed from 2021 to 2023 in the top 20 countries with the highest GDP? As you can observe, the figures have remained relatively consistent.</a:t>
            </a:r>
          </a:p>
          <a:p>
            <a:endParaRPr lang="en-US"/>
          </a:p>
        </p:txBody>
      </p:sp>
      <p:sp>
        <p:nvSpPr>
          <p:cNvPr id="4" name="Slide Number Placeholder 3"/>
          <p:cNvSpPr>
            <a:spLocks noGrp="1"/>
          </p:cNvSpPr>
          <p:nvPr>
            <p:ph type="sldNum" sz="quarter" idx="5"/>
          </p:nvPr>
        </p:nvSpPr>
        <p:spPr/>
        <p:txBody>
          <a:bodyPr/>
          <a:lstStyle/>
          <a:p>
            <a:fld id="{7918F915-A5A3-4D89-BFDD-4814A93D25B4}" type="slidenum">
              <a:rPr lang="en-US" smtClean="0"/>
              <a:t>11</a:t>
            </a:fld>
            <a:endParaRPr lang="en-US"/>
          </a:p>
        </p:txBody>
      </p:sp>
    </p:spTree>
    <p:extLst>
      <p:ext uri="{BB962C8B-B14F-4D97-AF65-F5344CB8AC3E}">
        <p14:creationId xmlns:p14="http://schemas.microsoft.com/office/powerpoint/2010/main" val="4201182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rgbClr val="000000"/>
                </a:solidFill>
                <a:latin typeface="Times New Roman" panose="02020603050405020304" pitchFamily="18" charset="0"/>
                <a:cs typeface="+mn-cs"/>
              </a:rPr>
              <a:t>Also we can observe that, in general, the GDP distribution from 2021 to 2023 has remained relatively consistent and a t-test with P-value of 0.014 indicates a significant difference between the GDP of high-income countries and that of other countries. </a:t>
            </a:r>
          </a:p>
        </p:txBody>
      </p:sp>
      <p:sp>
        <p:nvSpPr>
          <p:cNvPr id="4" name="Slide Number Placeholder 3"/>
          <p:cNvSpPr>
            <a:spLocks noGrp="1"/>
          </p:cNvSpPr>
          <p:nvPr>
            <p:ph type="sldNum" sz="quarter" idx="5"/>
          </p:nvPr>
        </p:nvSpPr>
        <p:spPr/>
        <p:txBody>
          <a:bodyPr/>
          <a:lstStyle/>
          <a:p>
            <a:fld id="{7918F915-A5A3-4D89-BFDD-4814A93D25B4}" type="slidenum">
              <a:rPr lang="en-US" smtClean="0"/>
              <a:t>12</a:t>
            </a:fld>
            <a:endParaRPr lang="en-US"/>
          </a:p>
        </p:txBody>
      </p:sp>
    </p:spTree>
    <p:extLst>
      <p:ext uri="{BB962C8B-B14F-4D97-AF65-F5344CB8AC3E}">
        <p14:creationId xmlns:p14="http://schemas.microsoft.com/office/powerpoint/2010/main" val="3374330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rgbClr val="000000"/>
                </a:solidFill>
                <a:latin typeface="Times New Roman" panose="02020603050405020304" pitchFamily="18" charset="0"/>
                <a:cs typeface="+mn-cs"/>
              </a:rPr>
              <a:t>The Y-axis or density represents the estimated probability density of GDP growth rates. The higher the curve, the more frequent those GDP growth rates are for a specific income level. </a:t>
            </a:r>
          </a:p>
        </p:txBody>
      </p:sp>
      <p:sp>
        <p:nvSpPr>
          <p:cNvPr id="4" name="Slide Number Placeholder 3"/>
          <p:cNvSpPr>
            <a:spLocks noGrp="1"/>
          </p:cNvSpPr>
          <p:nvPr>
            <p:ph type="sldNum" sz="quarter" idx="5"/>
          </p:nvPr>
        </p:nvSpPr>
        <p:spPr/>
        <p:txBody>
          <a:bodyPr/>
          <a:lstStyle/>
          <a:p>
            <a:fld id="{7918F915-A5A3-4D89-BFDD-4814A93D25B4}" type="slidenum">
              <a:rPr lang="en-US" smtClean="0"/>
              <a:t>13</a:t>
            </a:fld>
            <a:endParaRPr lang="en-US"/>
          </a:p>
        </p:txBody>
      </p:sp>
    </p:spTree>
    <p:extLst>
      <p:ext uri="{BB962C8B-B14F-4D97-AF65-F5344CB8AC3E}">
        <p14:creationId xmlns:p14="http://schemas.microsoft.com/office/powerpoint/2010/main" val="1427725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200" kern="1200">
                <a:solidFill>
                  <a:srgbClr val="000000"/>
                </a:solidFill>
                <a:latin typeface="Times New Roman" panose="02020603050405020304" pitchFamily="18" charset="0"/>
                <a:cs typeface="+mn-cs"/>
              </a:rPr>
              <a:t>The t-test with a P-value of 0.092 showed that there is no significant difference in GDP growth rates between high-income countries and other countries</a:t>
            </a:r>
          </a:p>
          <a:p>
            <a:endParaRPr lang="en-US"/>
          </a:p>
        </p:txBody>
      </p:sp>
      <p:sp>
        <p:nvSpPr>
          <p:cNvPr id="4" name="Slide Number Placeholder 3"/>
          <p:cNvSpPr>
            <a:spLocks noGrp="1"/>
          </p:cNvSpPr>
          <p:nvPr>
            <p:ph type="sldNum" sz="quarter" idx="5"/>
          </p:nvPr>
        </p:nvSpPr>
        <p:spPr/>
        <p:txBody>
          <a:bodyPr/>
          <a:lstStyle/>
          <a:p>
            <a:fld id="{7918F915-A5A3-4D89-BFDD-4814A93D25B4}" type="slidenum">
              <a:rPr lang="en-US" smtClean="0"/>
              <a:t>14</a:t>
            </a:fld>
            <a:endParaRPr lang="en-US"/>
          </a:p>
        </p:txBody>
      </p:sp>
    </p:spTree>
    <p:extLst>
      <p:ext uri="{BB962C8B-B14F-4D97-AF65-F5344CB8AC3E}">
        <p14:creationId xmlns:p14="http://schemas.microsoft.com/office/powerpoint/2010/main" val="837325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200" kern="1200">
                <a:solidFill>
                  <a:srgbClr val="000000"/>
                </a:solidFill>
                <a:latin typeface="Times New Roman" panose="02020603050405020304" pitchFamily="18" charset="0"/>
                <a:cs typeface="+mn-cs"/>
              </a:rPr>
              <a:t>Have there been differences in the inflation rate for countries with different income levels within the years 2021 to 2023? Based on the chi-square statistic with a p-value of 0.0036, there is a significant relationship between income level and inflation rate.</a:t>
            </a:r>
          </a:p>
        </p:txBody>
      </p:sp>
      <p:sp>
        <p:nvSpPr>
          <p:cNvPr id="4" name="Slide Number Placeholder 3"/>
          <p:cNvSpPr>
            <a:spLocks noGrp="1"/>
          </p:cNvSpPr>
          <p:nvPr>
            <p:ph type="sldNum" sz="quarter" idx="5"/>
          </p:nvPr>
        </p:nvSpPr>
        <p:spPr/>
        <p:txBody>
          <a:bodyPr/>
          <a:lstStyle/>
          <a:p>
            <a:fld id="{7918F915-A5A3-4D89-BFDD-4814A93D25B4}" type="slidenum">
              <a:rPr lang="en-US" smtClean="0"/>
              <a:t>15</a:t>
            </a:fld>
            <a:endParaRPr lang="en-US"/>
          </a:p>
        </p:txBody>
      </p:sp>
    </p:spTree>
    <p:extLst>
      <p:ext uri="{BB962C8B-B14F-4D97-AF65-F5344CB8AC3E}">
        <p14:creationId xmlns:p14="http://schemas.microsoft.com/office/powerpoint/2010/main" val="3335539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200" kern="1200">
                <a:solidFill>
                  <a:srgbClr val="000000"/>
                </a:solidFill>
                <a:latin typeface="Times New Roman" panose="02020603050405020304" pitchFamily="18" charset="0"/>
                <a:cs typeface="+mn-cs"/>
              </a:rPr>
              <a:t>False: Indicates countries where the inflation rate is below or equal to the median.</a:t>
            </a:r>
          </a:p>
          <a:p>
            <a:pPr defTabSz="966612">
              <a:defRPr/>
            </a:pPr>
            <a:r>
              <a:rPr lang="en-US" sz="1200" kern="1200">
                <a:solidFill>
                  <a:srgbClr val="000000"/>
                </a:solidFill>
                <a:latin typeface="Times New Roman" panose="02020603050405020304" pitchFamily="18" charset="0"/>
                <a:cs typeface="+mn-cs"/>
              </a:rPr>
              <a:t>True: Indicates countries where the inflation rate is above the median.</a:t>
            </a:r>
            <a:endParaRPr lang="en-US"/>
          </a:p>
        </p:txBody>
      </p:sp>
      <p:sp>
        <p:nvSpPr>
          <p:cNvPr id="4" name="Slide Number Placeholder 3"/>
          <p:cNvSpPr>
            <a:spLocks noGrp="1"/>
          </p:cNvSpPr>
          <p:nvPr>
            <p:ph type="sldNum" sz="quarter" idx="5"/>
          </p:nvPr>
        </p:nvSpPr>
        <p:spPr/>
        <p:txBody>
          <a:bodyPr/>
          <a:lstStyle/>
          <a:p>
            <a:fld id="{7918F915-A5A3-4D89-BFDD-4814A93D25B4}" type="slidenum">
              <a:rPr lang="en-US" smtClean="0"/>
              <a:t>16</a:t>
            </a:fld>
            <a:endParaRPr lang="en-US"/>
          </a:p>
        </p:txBody>
      </p:sp>
    </p:spTree>
    <p:extLst>
      <p:ext uri="{BB962C8B-B14F-4D97-AF65-F5344CB8AC3E}">
        <p14:creationId xmlns:p14="http://schemas.microsoft.com/office/powerpoint/2010/main" val="3415391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83306" lvl="1">
              <a:lnSpc>
                <a:spcPct val="115000"/>
              </a:lnSpc>
              <a:spcAft>
                <a:spcPts val="846"/>
              </a:spcAft>
            </a:pPr>
            <a:r>
              <a:rPr lang="en-US" sz="1200" kern="1200">
                <a:solidFill>
                  <a:srgbClr val="000000"/>
                </a:solidFill>
                <a:latin typeface="Times New Roman" panose="02020603050405020304" pitchFamily="18" charset="0"/>
                <a:ea typeface="Aptos" panose="020B0004020202020204" pitchFamily="34" charset="0"/>
                <a:cs typeface="+mn-cs"/>
              </a:rPr>
              <a:t>- Countries with lower GDP values (closer to the left of the x-axis) tend to have a wider range of inflation rates, including extremely high inflation rates (e.g., above 200% or even 800%).</a:t>
            </a:r>
          </a:p>
          <a:p>
            <a:pPr marL="483306" lvl="1">
              <a:lnSpc>
                <a:spcPct val="115000"/>
              </a:lnSpc>
              <a:spcAft>
                <a:spcPts val="846"/>
              </a:spcAft>
            </a:pPr>
            <a:r>
              <a:rPr lang="en-US" sz="1200" kern="1200">
                <a:solidFill>
                  <a:srgbClr val="000000"/>
                </a:solidFill>
                <a:latin typeface="Times New Roman" panose="02020603050405020304" pitchFamily="18" charset="0"/>
                <a:ea typeface="Aptos" panose="020B0004020202020204" pitchFamily="34" charset="0"/>
                <a:cs typeface="+mn-cs"/>
              </a:rPr>
              <a:t>- These countries are mostly in the Low Income or Lower Middle Income categories.</a:t>
            </a:r>
          </a:p>
          <a:p>
            <a:pPr marL="483306" lvl="1">
              <a:lnSpc>
                <a:spcPct val="115000"/>
              </a:lnSpc>
              <a:spcAft>
                <a:spcPts val="846"/>
              </a:spcAft>
            </a:pPr>
            <a:r>
              <a:rPr lang="en-US" sz="1200" kern="1200">
                <a:solidFill>
                  <a:srgbClr val="000000"/>
                </a:solidFill>
                <a:latin typeface="Times New Roman" panose="02020603050405020304" pitchFamily="18" charset="0"/>
                <a:ea typeface="Aptos" panose="020B0004020202020204" pitchFamily="34" charset="0"/>
                <a:cs typeface="+mn-cs"/>
              </a:rPr>
              <a:t>- Countries with higher GDP values (closer to the right of the x-axis) generally have lower and more stable inflation rates.</a:t>
            </a:r>
          </a:p>
          <a:p>
            <a:pPr marL="483306" lvl="1">
              <a:lnSpc>
                <a:spcPct val="115000"/>
              </a:lnSpc>
              <a:spcAft>
                <a:spcPts val="846"/>
              </a:spcAft>
            </a:pPr>
            <a:r>
              <a:rPr lang="en-US" sz="1200" kern="1200">
                <a:solidFill>
                  <a:srgbClr val="000000"/>
                </a:solidFill>
                <a:latin typeface="Times New Roman" panose="02020603050405020304" pitchFamily="18" charset="0"/>
                <a:ea typeface="Aptos" panose="020B0004020202020204" pitchFamily="34" charset="0"/>
                <a:cs typeface="+mn-cs"/>
              </a:rPr>
              <a:t>- These countries are predominantly in the High Income category.</a:t>
            </a:r>
          </a:p>
          <a:p>
            <a:pPr marL="483306" lvl="1">
              <a:lnSpc>
                <a:spcPct val="115000"/>
              </a:lnSpc>
              <a:spcAft>
                <a:spcPts val="846"/>
              </a:spcAft>
            </a:pPr>
            <a:r>
              <a:rPr lang="en-US" sz="1200" kern="1200">
                <a:solidFill>
                  <a:srgbClr val="000000"/>
                </a:solidFill>
                <a:latin typeface="Times New Roman" panose="02020603050405020304" pitchFamily="18" charset="0"/>
                <a:ea typeface="Aptos" panose="020B0004020202020204" pitchFamily="34" charset="0"/>
                <a:cs typeface="+mn-cs"/>
              </a:rPr>
              <a:t>- High Income countries are clustered at the bottom-right, indicating high GDP and low inflation.</a:t>
            </a:r>
          </a:p>
          <a:p>
            <a:pPr marL="483306" lvl="1">
              <a:lnSpc>
                <a:spcPct val="115000"/>
              </a:lnSpc>
              <a:spcAft>
                <a:spcPts val="846"/>
              </a:spcAft>
            </a:pPr>
            <a:r>
              <a:rPr lang="en-US" sz="1200" kern="1200">
                <a:solidFill>
                  <a:srgbClr val="000000"/>
                </a:solidFill>
                <a:latin typeface="Times New Roman" panose="02020603050405020304" pitchFamily="18" charset="0"/>
                <a:ea typeface="Aptos" panose="020B0004020202020204" pitchFamily="34" charset="0"/>
                <a:cs typeface="+mn-cs"/>
              </a:rPr>
              <a:t>- Low Income and Lower Middle Income countries are more spread out, with some experiencing extreme inflation rates.</a:t>
            </a:r>
          </a:p>
          <a:p>
            <a:pPr marL="483306" lvl="1">
              <a:lnSpc>
                <a:spcPct val="115000"/>
              </a:lnSpc>
              <a:spcAft>
                <a:spcPts val="846"/>
              </a:spcAft>
            </a:pPr>
            <a:r>
              <a:rPr lang="en-US" sz="1200" kern="1200">
                <a:solidFill>
                  <a:srgbClr val="000000"/>
                </a:solidFill>
                <a:latin typeface="Times New Roman" panose="02020603050405020304" pitchFamily="18" charset="0"/>
                <a:ea typeface="Aptos" panose="020B0004020202020204" pitchFamily="34" charset="0"/>
                <a:cs typeface="+mn-cs"/>
              </a:rPr>
              <a:t>- There seems to be an inverse relationship between GDP and inflation rate: as GDP increases, inflation rates tend to decrease.</a:t>
            </a:r>
          </a:p>
          <a:p>
            <a:endParaRPr lang="en-US"/>
          </a:p>
        </p:txBody>
      </p:sp>
      <p:sp>
        <p:nvSpPr>
          <p:cNvPr id="4" name="Slide Number Placeholder 3"/>
          <p:cNvSpPr>
            <a:spLocks noGrp="1"/>
          </p:cNvSpPr>
          <p:nvPr>
            <p:ph type="sldNum" sz="quarter" idx="5"/>
          </p:nvPr>
        </p:nvSpPr>
        <p:spPr/>
        <p:txBody>
          <a:bodyPr/>
          <a:lstStyle/>
          <a:p>
            <a:fld id="{7918F915-A5A3-4D89-BFDD-4814A93D25B4}" type="slidenum">
              <a:rPr lang="en-US" smtClean="0"/>
              <a:t>17</a:t>
            </a:fld>
            <a:endParaRPr lang="en-US"/>
          </a:p>
        </p:txBody>
      </p:sp>
    </p:spTree>
    <p:extLst>
      <p:ext uri="{BB962C8B-B14F-4D97-AF65-F5344CB8AC3E}">
        <p14:creationId xmlns:p14="http://schemas.microsoft.com/office/powerpoint/2010/main" val="3839428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rgbClr val="000000"/>
                </a:solidFill>
                <a:latin typeface="Times New Roman" panose="02020603050405020304" pitchFamily="18" charset="0"/>
                <a:cs typeface="+mn-cs"/>
              </a:rPr>
              <a:t>We observe that certain regions exhibit distinct behaviors concerning GDP growth and inflation rates. For instance, the inflation rate in Sub-Saharan Africa is increasing, whereas it is decreasing in other regions. Additionally, GDP growth in East Asia and the Pacific remained steady between 2021 and 2022 but experienced a significant increase in 2023.</a:t>
            </a:r>
          </a:p>
        </p:txBody>
      </p:sp>
      <p:sp>
        <p:nvSpPr>
          <p:cNvPr id="4" name="Slide Number Placeholder 3"/>
          <p:cNvSpPr>
            <a:spLocks noGrp="1"/>
          </p:cNvSpPr>
          <p:nvPr>
            <p:ph type="sldNum" sz="quarter" idx="5"/>
          </p:nvPr>
        </p:nvSpPr>
        <p:spPr/>
        <p:txBody>
          <a:bodyPr/>
          <a:lstStyle/>
          <a:p>
            <a:fld id="{7918F915-A5A3-4D89-BFDD-4814A93D25B4}" type="slidenum">
              <a:rPr lang="en-US" smtClean="0"/>
              <a:t>18</a:t>
            </a:fld>
            <a:endParaRPr lang="en-US"/>
          </a:p>
        </p:txBody>
      </p:sp>
    </p:spTree>
    <p:extLst>
      <p:ext uri="{BB962C8B-B14F-4D97-AF65-F5344CB8AC3E}">
        <p14:creationId xmlns:p14="http://schemas.microsoft.com/office/powerpoint/2010/main" val="66032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rgbClr val="000000"/>
                </a:solidFill>
                <a:latin typeface="Times New Roman" panose="02020603050405020304" pitchFamily="18" charset="0"/>
                <a:cs typeface="+mn-cs"/>
              </a:rPr>
              <a:t>When it comes to government expenditure, military spending constitutes a significant portion of the budget.</a:t>
            </a:r>
          </a:p>
        </p:txBody>
      </p:sp>
      <p:sp>
        <p:nvSpPr>
          <p:cNvPr id="4" name="Slide Number Placeholder 3"/>
          <p:cNvSpPr>
            <a:spLocks noGrp="1"/>
          </p:cNvSpPr>
          <p:nvPr>
            <p:ph type="sldNum" sz="quarter" idx="5"/>
          </p:nvPr>
        </p:nvSpPr>
        <p:spPr/>
        <p:txBody>
          <a:bodyPr/>
          <a:lstStyle/>
          <a:p>
            <a:fld id="{7918F915-A5A3-4D89-BFDD-4814A93D25B4}" type="slidenum">
              <a:rPr lang="en-US" smtClean="0"/>
              <a:t>19</a:t>
            </a:fld>
            <a:endParaRPr lang="en-US"/>
          </a:p>
        </p:txBody>
      </p:sp>
    </p:spTree>
    <p:extLst>
      <p:ext uri="{BB962C8B-B14F-4D97-AF65-F5344CB8AC3E}">
        <p14:creationId xmlns:p14="http://schemas.microsoft.com/office/powerpoint/2010/main" val="1016036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kern="1200">
                <a:solidFill>
                  <a:srgbClr val="000000"/>
                </a:solidFill>
                <a:latin typeface="Times New Roman" panose="02020603050405020304" pitchFamily="18" charset="0"/>
                <a:cs typeface="+mn-cs"/>
              </a:rPr>
              <a:t>- The data used in this analysis follows internationally recognized standards, methodologies, sources, and classifications, ensuring its reliability. </a:t>
            </a:r>
          </a:p>
          <a:p>
            <a:pPr marL="0" algn="l" defTabSz="914400" rtl="0" eaLnBrk="1" latinLnBrk="0" hangingPunct="1"/>
            <a:r>
              <a:rPr lang="en-US" sz="1200" kern="1200">
                <a:solidFill>
                  <a:srgbClr val="000000"/>
                </a:solidFill>
                <a:latin typeface="Times New Roman" panose="02020603050405020304" pitchFamily="18" charset="0"/>
                <a:cs typeface="+mn-cs"/>
              </a:rPr>
              <a:t>- It is noteworthy that this period follows the pandemic era, during which the global economy was in the process of recovery.</a:t>
            </a:r>
          </a:p>
        </p:txBody>
      </p:sp>
      <p:sp>
        <p:nvSpPr>
          <p:cNvPr id="4" name="Slide Number Placeholder 3"/>
          <p:cNvSpPr>
            <a:spLocks noGrp="1"/>
          </p:cNvSpPr>
          <p:nvPr>
            <p:ph type="sldNum" sz="quarter" idx="5"/>
          </p:nvPr>
        </p:nvSpPr>
        <p:spPr/>
        <p:txBody>
          <a:bodyPr/>
          <a:lstStyle/>
          <a:p>
            <a:fld id="{5827C34E-72F6-4A59-AF0A-DE9915CF10B7}" type="slidenum">
              <a:rPr lang="en-US" smtClean="0"/>
              <a:t>2</a:t>
            </a:fld>
            <a:endParaRPr lang="en-US"/>
          </a:p>
        </p:txBody>
      </p:sp>
    </p:spTree>
    <p:extLst>
      <p:ext uri="{BB962C8B-B14F-4D97-AF65-F5344CB8AC3E}">
        <p14:creationId xmlns:p14="http://schemas.microsoft.com/office/powerpoint/2010/main" val="3749126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rgbClr val="000000"/>
                </a:solidFill>
                <a:latin typeface="Times New Roman" panose="02020603050405020304" pitchFamily="18" charset="0"/>
                <a:cs typeface="+mn-cs"/>
              </a:rPr>
              <a:t>While military spending constitutes a significant portion of government expenditure, another crucial area to examine is education spending, as it is important to understand how it impacts other economic indicators. Based on linear regression analysis, with a coefficient of 0.0377, an intercept of 4.281, and an R-squared value of 0.0004, there is no linear relationship between GDP and government education spending as a percentage of GDP. Similarly, with a coefficient of 0.035, an intercept of 5.0562, and an R-squared value of 4.759, there is no linear relationship between government education spending as a percentage of GDP and GDP growth.</a:t>
            </a:r>
          </a:p>
        </p:txBody>
      </p:sp>
      <p:sp>
        <p:nvSpPr>
          <p:cNvPr id="4" name="Slide Number Placeholder 3"/>
          <p:cNvSpPr>
            <a:spLocks noGrp="1"/>
          </p:cNvSpPr>
          <p:nvPr>
            <p:ph type="sldNum" sz="quarter" idx="5"/>
          </p:nvPr>
        </p:nvSpPr>
        <p:spPr/>
        <p:txBody>
          <a:bodyPr/>
          <a:lstStyle/>
          <a:p>
            <a:fld id="{7918F915-A5A3-4D89-BFDD-4814A93D25B4}" type="slidenum">
              <a:rPr lang="en-US" smtClean="0"/>
              <a:t>20</a:t>
            </a:fld>
            <a:endParaRPr lang="en-US"/>
          </a:p>
        </p:txBody>
      </p:sp>
    </p:spTree>
    <p:extLst>
      <p:ext uri="{BB962C8B-B14F-4D97-AF65-F5344CB8AC3E}">
        <p14:creationId xmlns:p14="http://schemas.microsoft.com/office/powerpoint/2010/main" val="1486490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sz="1200" kern="1200">
                <a:solidFill>
                  <a:srgbClr val="000000"/>
                </a:solidFill>
                <a:latin typeface="Times New Roman" panose="02020603050405020304" pitchFamily="18" charset="0"/>
                <a:cs typeface="+mn-cs"/>
              </a:rPr>
              <a:t>Another crucial indicator we have is foreign investment. This pair plot examines relationships between six variables related to Foreign Direct Investment: FDI Net, FDI Inflows to GDP, FDI Inflows, FDI Outflows to GDP, and FDI Outflows to GDP. The scatter plots indicate a linear relationship between FDI inflow and FDI outflow.</a:t>
            </a:r>
          </a:p>
          <a:p>
            <a:endParaRPr lang="en-US" b="0"/>
          </a:p>
        </p:txBody>
      </p:sp>
      <p:sp>
        <p:nvSpPr>
          <p:cNvPr id="4" name="Slide Number Placeholder 3"/>
          <p:cNvSpPr>
            <a:spLocks noGrp="1"/>
          </p:cNvSpPr>
          <p:nvPr>
            <p:ph type="sldNum" sz="quarter" idx="5"/>
          </p:nvPr>
        </p:nvSpPr>
        <p:spPr/>
        <p:txBody>
          <a:bodyPr/>
          <a:lstStyle/>
          <a:p>
            <a:fld id="{7918F915-A5A3-4D89-BFDD-4814A93D25B4}" type="slidenum">
              <a:rPr lang="en-US" smtClean="0"/>
              <a:t>21</a:t>
            </a:fld>
            <a:endParaRPr lang="en-US"/>
          </a:p>
        </p:txBody>
      </p:sp>
    </p:spTree>
    <p:extLst>
      <p:ext uri="{BB962C8B-B14F-4D97-AF65-F5344CB8AC3E}">
        <p14:creationId xmlns:p14="http://schemas.microsoft.com/office/powerpoint/2010/main" val="2613724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200" kern="1200">
                <a:solidFill>
                  <a:srgbClr val="000000"/>
                </a:solidFill>
                <a:latin typeface="Times New Roman" panose="02020603050405020304" pitchFamily="18" charset="0"/>
                <a:ea typeface="Aptos" panose="020B0004020202020204" pitchFamily="34" charset="0"/>
                <a:cs typeface="+mn-cs"/>
              </a:rPr>
              <a:t>- The graph shows a sharp decrease in WCSS from 1 to 3 clusters, followed by a more gradual decline.</a:t>
            </a:r>
          </a:p>
          <a:p>
            <a:pPr>
              <a:lnSpc>
                <a:spcPct val="115000"/>
              </a:lnSpc>
              <a:spcAft>
                <a:spcPts val="846"/>
              </a:spcAft>
              <a:buSzPts val="1000"/>
              <a:tabLst>
                <a:tab pos="483306" algn="l"/>
              </a:tabLst>
            </a:pPr>
            <a:r>
              <a:rPr lang="en-US" sz="1200" kern="1200">
                <a:solidFill>
                  <a:srgbClr val="000000"/>
                </a:solidFill>
                <a:latin typeface="Times New Roman" panose="02020603050405020304" pitchFamily="18" charset="0"/>
                <a:ea typeface="Aptos" panose="020B0004020202020204" pitchFamily="34" charset="0"/>
                <a:cs typeface="+mn-cs"/>
              </a:rPr>
              <a:t>- Cluster 0 likely represents countries with average or similar economic indicators.</a:t>
            </a:r>
          </a:p>
          <a:p>
            <a:pPr>
              <a:lnSpc>
                <a:spcPct val="115000"/>
              </a:lnSpc>
              <a:spcAft>
                <a:spcPts val="846"/>
              </a:spcAft>
              <a:buSzPts val="1000"/>
              <a:tabLst>
                <a:tab pos="483306" algn="l"/>
              </a:tabLst>
            </a:pPr>
            <a:r>
              <a:rPr lang="en-US" sz="1200" kern="1200">
                <a:solidFill>
                  <a:srgbClr val="000000"/>
                </a:solidFill>
                <a:latin typeface="Times New Roman" panose="02020603050405020304" pitchFamily="18" charset="0"/>
                <a:ea typeface="Aptos" panose="020B0004020202020204" pitchFamily="34" charset="0"/>
                <a:cs typeface="+mn-cs"/>
              </a:rPr>
              <a:t>- Cluster 1 may represent countries with unique economic profiles, such as high GDP or specific foreign investment patterns.</a:t>
            </a:r>
          </a:p>
          <a:p>
            <a:pPr>
              <a:lnSpc>
                <a:spcPct val="115000"/>
              </a:lnSpc>
              <a:spcAft>
                <a:spcPts val="846"/>
              </a:spcAft>
              <a:buSzPts val="1000"/>
              <a:tabLst>
                <a:tab pos="483306" algn="l"/>
              </a:tabLst>
            </a:pPr>
            <a:r>
              <a:rPr lang="en-US" sz="1200" kern="1200">
                <a:solidFill>
                  <a:srgbClr val="000000"/>
                </a:solidFill>
                <a:latin typeface="Times New Roman" panose="02020603050405020304" pitchFamily="18" charset="0"/>
                <a:ea typeface="Aptos" panose="020B0004020202020204" pitchFamily="34" charset="0"/>
                <a:cs typeface="+mn-cs"/>
              </a:rPr>
              <a:t>- Cluster 2 is an extreme outlier, possibly a country with very distinct economic indicators (e.g., extremely high GDP or unique government spending patterns).</a:t>
            </a:r>
          </a:p>
          <a:p>
            <a:pPr defTabSz="966612">
              <a:defRPr/>
            </a:pPr>
            <a:endParaRPr lang="en-US" sz="1900" kern="100">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918F915-A5A3-4D89-BFDD-4814A93D25B4}" type="slidenum">
              <a:rPr lang="en-US" smtClean="0"/>
              <a:t>22</a:t>
            </a:fld>
            <a:endParaRPr lang="en-US"/>
          </a:p>
        </p:txBody>
      </p:sp>
    </p:spTree>
    <p:extLst>
      <p:ext uri="{BB962C8B-B14F-4D97-AF65-F5344CB8AC3E}">
        <p14:creationId xmlns:p14="http://schemas.microsoft.com/office/powerpoint/2010/main" val="2702752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688BC-B8F4-4E3E-803A-02CD49F673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FB3117-E886-BEED-95C7-83EFF67779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FD0D08-961E-6199-3247-DB969AAA47CE}"/>
              </a:ext>
            </a:extLst>
          </p:cNvPr>
          <p:cNvSpPr>
            <a:spLocks noGrp="1"/>
          </p:cNvSpPr>
          <p:nvPr>
            <p:ph type="body" idx="1"/>
          </p:nvPr>
        </p:nvSpPr>
        <p:spPr/>
        <p:txBody>
          <a:bodyPr/>
          <a:lstStyle/>
          <a:p>
            <a:r>
              <a:rPr lang="en-US" b="0" i="0">
                <a:solidFill>
                  <a:srgbClr val="242424"/>
                </a:solidFill>
                <a:effectLst/>
                <a:latin typeface="Times New Roman" panose="02020603050405020304" pitchFamily="18" charset="0"/>
                <a:cs typeface="Times New Roman" panose="02020603050405020304" pitchFamily="18" charset="0"/>
              </a:rPr>
              <a:t>Having thoroughly explored our data and gained an understanding of their behaviors, it is now time to leverage machine learning to determine if a country has the potential to achieve high-income status based on the economic indicators we have analyzed.</a:t>
            </a:r>
            <a:endParaRPr lang="en-US" b="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C2E8717-B038-C1AA-2985-CF195506F779}"/>
              </a:ext>
            </a:extLst>
          </p:cNvPr>
          <p:cNvSpPr>
            <a:spLocks noGrp="1"/>
          </p:cNvSpPr>
          <p:nvPr>
            <p:ph type="sldNum" sz="quarter" idx="5"/>
          </p:nvPr>
        </p:nvSpPr>
        <p:spPr/>
        <p:txBody>
          <a:bodyPr/>
          <a:lstStyle/>
          <a:p>
            <a:fld id="{5827C34E-72F6-4A59-AF0A-DE9915CF10B7}" type="slidenum">
              <a:rPr lang="en-US" smtClean="0"/>
              <a:t>23</a:t>
            </a:fld>
            <a:endParaRPr lang="en-US"/>
          </a:p>
        </p:txBody>
      </p:sp>
    </p:spTree>
    <p:extLst>
      <p:ext uri="{BB962C8B-B14F-4D97-AF65-F5344CB8AC3E}">
        <p14:creationId xmlns:p14="http://schemas.microsoft.com/office/powerpoint/2010/main" val="4246106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buNone/>
            </a:pPr>
            <a:r>
              <a:rPr lang="en-US" sz="1200" kern="1200">
                <a:solidFill>
                  <a:srgbClr val="000000"/>
                </a:solidFill>
                <a:latin typeface="Times New Roman" panose="02020603050405020304" pitchFamily="18" charset="0"/>
                <a:ea typeface="+mn-ea"/>
                <a:cs typeface="+mn-cs"/>
              </a:rPr>
              <a:t>Logistic regression is a powerful statistical method used for binary classification problems. The first chart highlights the top five feature coefficients, which are crucial for understanding the impact of each feature on the outcome. Notably, FDInflows has the highest positive coefficient, suggesting a strong positive relationship with the target variable, while GDP shows the lowest coefficient, indicating a weaker influence. The second chart, the confusion matrix, is essential for evaluating the model's performance. It provides a clear breakdown of the model's predictions, showing how many instances were correctly or incorrectly classified. This insight is vital for assessing the model's accuracy and making necessary adjustments to improve its predictive power. </a:t>
            </a:r>
            <a:br>
              <a:rPr lang="en-US" sz="1200" kern="1200">
                <a:solidFill>
                  <a:srgbClr val="000000"/>
                </a:solidFill>
                <a:latin typeface="Times New Roman" panose="02020603050405020304" pitchFamily="18" charset="0"/>
                <a:ea typeface="+mn-ea"/>
                <a:cs typeface="+mn-cs"/>
              </a:rPr>
            </a:br>
            <a:r>
              <a:rPr lang="en-US" sz="1200" kern="1200">
                <a:solidFill>
                  <a:srgbClr val="000000"/>
                </a:solidFill>
                <a:latin typeface="Times New Roman" panose="02020603050405020304" pitchFamily="18" charset="0"/>
                <a:ea typeface="+mn-ea"/>
                <a:cs typeface="+mn-cs"/>
              </a:rPr>
              <a:t>______</a:t>
            </a:r>
          </a:p>
          <a:p>
            <a:pPr marL="0" algn="l" defTabSz="914400" rtl="0" eaLnBrk="1" latinLnBrk="0" hangingPunct="1"/>
            <a:br>
              <a:rPr lang="en-US" sz="1200" kern="1200">
                <a:solidFill>
                  <a:srgbClr val="000000"/>
                </a:solidFill>
                <a:latin typeface="Times New Roman" panose="02020603050405020304" pitchFamily="18" charset="0"/>
                <a:ea typeface="+mn-ea"/>
                <a:cs typeface="+mn-cs"/>
              </a:rPr>
            </a:br>
            <a:r>
              <a:rPr lang="en-US" sz="1200" kern="1200">
                <a:solidFill>
                  <a:srgbClr val="000000"/>
                </a:solidFill>
                <a:latin typeface="Times New Roman" panose="02020603050405020304" pitchFamily="18" charset="0"/>
                <a:ea typeface="+mn-ea"/>
                <a:cs typeface="+mn-cs"/>
              </a:rPr>
              <a:t>Accuracy: 0.78</a:t>
            </a:r>
          </a:p>
        </p:txBody>
      </p:sp>
      <p:sp>
        <p:nvSpPr>
          <p:cNvPr id="4" name="Slide Number Placeholder 3"/>
          <p:cNvSpPr>
            <a:spLocks noGrp="1"/>
          </p:cNvSpPr>
          <p:nvPr>
            <p:ph type="sldNum" sz="quarter" idx="5"/>
          </p:nvPr>
        </p:nvSpPr>
        <p:spPr/>
        <p:txBody>
          <a:bodyPr/>
          <a:lstStyle/>
          <a:p>
            <a:fld id="{7918F915-A5A3-4D89-BFDD-4814A93D25B4}" type="slidenum">
              <a:rPr lang="en-US" smtClean="0"/>
              <a:t>24</a:t>
            </a:fld>
            <a:endParaRPr lang="en-US"/>
          </a:p>
        </p:txBody>
      </p:sp>
    </p:spTree>
    <p:extLst>
      <p:ext uri="{BB962C8B-B14F-4D97-AF65-F5344CB8AC3E}">
        <p14:creationId xmlns:p14="http://schemas.microsoft.com/office/powerpoint/2010/main" val="2255732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buNone/>
            </a:pPr>
            <a:r>
              <a:rPr lang="en-US" sz="1200" kern="1200">
                <a:solidFill>
                  <a:srgbClr val="000000"/>
                </a:solidFill>
                <a:latin typeface="Times New Roman" panose="02020603050405020304" pitchFamily="18" charset="0"/>
                <a:ea typeface="+mn-ea"/>
                <a:cs typeface="+mn-cs"/>
              </a:rPr>
              <a:t>Here we can see Decision Tree model, showcasing two critical visual elements. The horizontal bar chart highlights the top five features that significantly influence the model's predictions, with 'FDI Outflows to GDP' emerging as the most impactful. This insight is crucial for understanding which variables drive decision-making in our analysis. Additionally, the heatmap, representing the confusion matrix, illustrates the model's predictive accuracy by comparing actual outcomes with predicted ones. A high correlation here indicates that our model is performing well, which is essential for building trust in its predictions. Together, these visuals provide a comprehensive overview of the model's effectiveness and the key factors at play. </a:t>
            </a:r>
            <a:br>
              <a:rPr lang="en-US" sz="1200" kern="1200">
                <a:solidFill>
                  <a:srgbClr val="000000"/>
                </a:solidFill>
                <a:latin typeface="Times New Roman" panose="02020603050405020304" pitchFamily="18" charset="0"/>
                <a:ea typeface="+mn-ea"/>
                <a:cs typeface="+mn-cs"/>
              </a:rPr>
            </a:br>
            <a:r>
              <a:rPr lang="en-US" sz="1200" kern="1200">
                <a:solidFill>
                  <a:srgbClr val="000000"/>
                </a:solidFill>
                <a:latin typeface="Times New Roman" panose="02020603050405020304" pitchFamily="18" charset="0"/>
                <a:ea typeface="+mn-ea"/>
                <a:cs typeface="+mn-cs"/>
              </a:rPr>
              <a:t>______</a:t>
            </a:r>
          </a:p>
          <a:p>
            <a:pPr marL="0" algn="l" defTabSz="914400" rtl="0" eaLnBrk="1" latinLnBrk="0" hangingPunct="1"/>
            <a:br>
              <a:rPr lang="en-US" sz="1200" kern="1200">
                <a:solidFill>
                  <a:srgbClr val="000000"/>
                </a:solidFill>
                <a:latin typeface="Times New Roman" panose="02020603050405020304" pitchFamily="18" charset="0"/>
                <a:ea typeface="+mn-ea"/>
                <a:cs typeface="+mn-cs"/>
              </a:rPr>
            </a:br>
            <a:r>
              <a:rPr lang="en-US" sz="1200" kern="1200">
                <a:solidFill>
                  <a:srgbClr val="000000"/>
                </a:solidFill>
                <a:latin typeface="Times New Roman" panose="02020603050405020304" pitchFamily="18" charset="0"/>
                <a:ea typeface="+mn-ea"/>
                <a:cs typeface="+mn-cs"/>
              </a:rPr>
              <a:t>Accuracy: 0.69</a:t>
            </a:r>
          </a:p>
        </p:txBody>
      </p:sp>
      <p:sp>
        <p:nvSpPr>
          <p:cNvPr id="4" name="Slide Number Placeholder 3"/>
          <p:cNvSpPr>
            <a:spLocks noGrp="1"/>
          </p:cNvSpPr>
          <p:nvPr>
            <p:ph type="sldNum" sz="quarter" idx="5"/>
          </p:nvPr>
        </p:nvSpPr>
        <p:spPr/>
        <p:txBody>
          <a:bodyPr/>
          <a:lstStyle/>
          <a:p>
            <a:fld id="{7918F915-A5A3-4D89-BFDD-4814A93D25B4}" type="slidenum">
              <a:rPr lang="en-US" smtClean="0"/>
              <a:t>25</a:t>
            </a:fld>
            <a:endParaRPr lang="en-US"/>
          </a:p>
        </p:txBody>
      </p:sp>
    </p:spTree>
    <p:extLst>
      <p:ext uri="{BB962C8B-B14F-4D97-AF65-F5344CB8AC3E}">
        <p14:creationId xmlns:p14="http://schemas.microsoft.com/office/powerpoint/2010/main" val="1474905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buNone/>
            </a:pPr>
            <a:r>
              <a:rPr lang="en-US" sz="1200" kern="1200">
                <a:solidFill>
                  <a:srgbClr val="000000"/>
                </a:solidFill>
                <a:latin typeface="Times New Roman" panose="02020603050405020304" pitchFamily="18" charset="0"/>
                <a:ea typeface="+mn-ea"/>
                <a:cs typeface="+mn-cs"/>
              </a:rPr>
              <a:t>This is the results from Random Forest model, focusing on the significance of various features in its predictive power. The bar chart clearly illustrates that 'FDIOutflowsToGDP' is the most influential feature, which suggests that foreign direct investment relative to GDP plays a crucial role in our analysis. Following this, 'FDIoutflows' and 'FDIinflows' also show considerable importance, indicating that both incoming and outgoing investments are vital for understanding the model's outcomes. The confusion matrix provides insight into the model's performance, revealing a strong accuracy with 100 true positives and relatively low false positives and negatives. This suggests that the model is effective in its predictions, which is essential for our strategic decisions. </a:t>
            </a:r>
            <a:br>
              <a:rPr lang="en-US" sz="1200" kern="1200">
                <a:solidFill>
                  <a:srgbClr val="000000"/>
                </a:solidFill>
                <a:latin typeface="Times New Roman" panose="02020603050405020304" pitchFamily="18" charset="0"/>
                <a:ea typeface="+mn-ea"/>
                <a:cs typeface="+mn-cs"/>
              </a:rPr>
            </a:br>
            <a:r>
              <a:rPr lang="en-US" sz="1200" kern="1200">
                <a:solidFill>
                  <a:srgbClr val="000000"/>
                </a:solidFill>
                <a:latin typeface="Times New Roman" panose="02020603050405020304" pitchFamily="18" charset="0"/>
                <a:ea typeface="+mn-ea"/>
                <a:cs typeface="+mn-cs"/>
              </a:rPr>
              <a:t>______</a:t>
            </a:r>
          </a:p>
          <a:p>
            <a:pPr marL="0" algn="l" defTabSz="914400" rtl="0" eaLnBrk="1" latinLnBrk="0" hangingPunct="1"/>
            <a:br>
              <a:rPr lang="en-US" sz="1200" kern="1200">
                <a:solidFill>
                  <a:srgbClr val="000000"/>
                </a:solidFill>
                <a:latin typeface="Times New Roman" panose="02020603050405020304" pitchFamily="18" charset="0"/>
                <a:ea typeface="+mn-ea"/>
                <a:cs typeface="+mn-cs"/>
              </a:rPr>
            </a:br>
            <a:r>
              <a:rPr lang="en-US" sz="1200" kern="1200">
                <a:solidFill>
                  <a:srgbClr val="000000"/>
                </a:solidFill>
                <a:latin typeface="Times New Roman" panose="02020603050405020304" pitchFamily="18" charset="0"/>
                <a:ea typeface="+mn-ea"/>
                <a:cs typeface="+mn-cs"/>
              </a:rPr>
              <a:t>Accuracy: 0.84</a:t>
            </a:r>
          </a:p>
        </p:txBody>
      </p:sp>
      <p:sp>
        <p:nvSpPr>
          <p:cNvPr id="4" name="Slide Number Placeholder 3"/>
          <p:cNvSpPr>
            <a:spLocks noGrp="1"/>
          </p:cNvSpPr>
          <p:nvPr>
            <p:ph type="sldNum" sz="quarter" idx="5"/>
          </p:nvPr>
        </p:nvSpPr>
        <p:spPr/>
        <p:txBody>
          <a:bodyPr/>
          <a:lstStyle/>
          <a:p>
            <a:fld id="{7918F915-A5A3-4D89-BFDD-4814A93D25B4}" type="slidenum">
              <a:rPr lang="en-US" smtClean="0"/>
              <a:t>26</a:t>
            </a:fld>
            <a:endParaRPr lang="en-US"/>
          </a:p>
        </p:txBody>
      </p:sp>
    </p:spTree>
    <p:extLst>
      <p:ext uri="{BB962C8B-B14F-4D97-AF65-F5344CB8AC3E}">
        <p14:creationId xmlns:p14="http://schemas.microsoft.com/office/powerpoint/2010/main" val="1005338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buNone/>
            </a:pPr>
            <a:r>
              <a:rPr lang="en-US" sz="1200" kern="1200">
                <a:solidFill>
                  <a:srgbClr val="000000"/>
                </a:solidFill>
                <a:latin typeface="Times New Roman" panose="02020603050405020304" pitchFamily="18" charset="0"/>
                <a:ea typeface="+mn-ea"/>
                <a:cs typeface="+mn-cs"/>
              </a:rPr>
              <a:t>XG Boost is a powerful machine learning algorithm known for its efficiency and performance. The bar chart here highlights the top five features that significantly influence the model's predictions. Notably, 'FDI Outflows to GDP' stands out as the most critical feature, indicating its strong correlation with the target variable. In contrast, 'Government Spending' has the least impact, which suggests that it may not be a key driver in this context. The confusion matrix provides insight into the model's accuracy by comparing predicted values against actual outcomes. The highlighted diagonal represents correct predictions, showcasing the model's effectiveness. Understanding these elements is crucial for interpreting the model's behavior and making informed decisions based on its outputs. </a:t>
            </a:r>
            <a:br>
              <a:rPr lang="en-US" sz="1200" kern="1200">
                <a:solidFill>
                  <a:srgbClr val="000000"/>
                </a:solidFill>
                <a:latin typeface="Times New Roman" panose="02020603050405020304" pitchFamily="18" charset="0"/>
                <a:ea typeface="+mn-ea"/>
                <a:cs typeface="+mn-cs"/>
              </a:rPr>
            </a:br>
            <a:r>
              <a:rPr lang="en-US" sz="1200" kern="1200">
                <a:solidFill>
                  <a:srgbClr val="000000"/>
                </a:solidFill>
                <a:latin typeface="Times New Roman" panose="02020603050405020304" pitchFamily="18" charset="0"/>
                <a:ea typeface="+mn-ea"/>
                <a:cs typeface="+mn-cs"/>
              </a:rPr>
              <a:t>______</a:t>
            </a:r>
          </a:p>
          <a:p>
            <a:pPr marL="0" algn="l" defTabSz="914400" rtl="0" eaLnBrk="1" latinLnBrk="0" hangingPunct="1"/>
            <a:br>
              <a:rPr lang="en-US" sz="1200" kern="1200">
                <a:solidFill>
                  <a:srgbClr val="000000"/>
                </a:solidFill>
                <a:latin typeface="Times New Roman" panose="02020603050405020304" pitchFamily="18" charset="0"/>
                <a:ea typeface="+mn-ea"/>
                <a:cs typeface="+mn-cs"/>
              </a:rPr>
            </a:br>
            <a:r>
              <a:rPr lang="en-US" sz="1200" kern="1200">
                <a:solidFill>
                  <a:srgbClr val="000000"/>
                </a:solidFill>
                <a:latin typeface="Times New Roman" panose="02020603050405020304" pitchFamily="18" charset="0"/>
                <a:ea typeface="+mn-ea"/>
                <a:cs typeface="+mn-cs"/>
              </a:rPr>
              <a:t>Accuracy: 0.85</a:t>
            </a:r>
          </a:p>
        </p:txBody>
      </p:sp>
      <p:sp>
        <p:nvSpPr>
          <p:cNvPr id="4" name="Slide Number Placeholder 3"/>
          <p:cNvSpPr>
            <a:spLocks noGrp="1"/>
          </p:cNvSpPr>
          <p:nvPr>
            <p:ph type="sldNum" sz="quarter" idx="5"/>
          </p:nvPr>
        </p:nvSpPr>
        <p:spPr/>
        <p:txBody>
          <a:bodyPr/>
          <a:lstStyle/>
          <a:p>
            <a:fld id="{7918F915-A5A3-4D89-BFDD-4814A93D25B4}" type="slidenum">
              <a:rPr lang="en-US" smtClean="0"/>
              <a:t>27</a:t>
            </a:fld>
            <a:endParaRPr lang="en-US"/>
          </a:p>
        </p:txBody>
      </p:sp>
    </p:spTree>
    <p:extLst>
      <p:ext uri="{BB962C8B-B14F-4D97-AF65-F5344CB8AC3E}">
        <p14:creationId xmlns:p14="http://schemas.microsoft.com/office/powerpoint/2010/main" val="3536553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sz="1200" kern="1200">
                <a:solidFill>
                  <a:srgbClr val="000000"/>
                </a:solidFill>
                <a:latin typeface="Times New Roman" panose="02020603050405020304" pitchFamily="18" charset="0"/>
                <a:cs typeface="+mn-cs"/>
              </a:rPr>
              <a:t>Here we see the neural network's performance and the key features that influence its predictions. The bar chart highlights the top five features, with 'FDIinflowsToGDP' standing out as the most significant. This suggests that foreign direct investment relative to GDP plays a crucial role in the model's decision-making process. On the other hand, the confusion matrix provides insight into the model's accuracy, which is currently at 45%. This indicates that there is substantial room for improvement in </a:t>
            </a:r>
            <a:r>
              <a:rPr lang="en-US" sz="1200" kern="1200">
                <a:solidFill>
                  <a:srgbClr val="000000"/>
                </a:solidFill>
                <a:latin typeface="Times New Roman" panose="02020603050405020304" pitchFamily="18" charset="0"/>
                <a:ea typeface="+mn-ea"/>
                <a:cs typeface="+mn-cs"/>
              </a:rPr>
              <a:t>the</a:t>
            </a:r>
            <a:r>
              <a:rPr lang="en-US" sz="1200" kern="1200">
                <a:solidFill>
                  <a:srgbClr val="000000"/>
                </a:solidFill>
                <a:latin typeface="Times New Roman" panose="02020603050405020304" pitchFamily="18" charset="0"/>
                <a:cs typeface="+mn-cs"/>
              </a:rPr>
              <a:t> model's predictive capabilities. Discussing these elements can help the audience understand both the strengths and weaknesses of the neural network approach in this context. </a:t>
            </a:r>
            <a:br>
              <a:rPr lang="en-US" sz="1200" kern="1200">
                <a:solidFill>
                  <a:srgbClr val="000000"/>
                </a:solidFill>
                <a:latin typeface="Times New Roman" panose="02020603050405020304" pitchFamily="18" charset="0"/>
                <a:cs typeface="+mn-cs"/>
              </a:rPr>
            </a:br>
            <a:r>
              <a:rPr lang="en-US" sz="1200" kern="1200">
                <a:solidFill>
                  <a:srgbClr val="000000"/>
                </a:solidFill>
                <a:latin typeface="Times New Roman" panose="02020603050405020304" pitchFamily="18" charset="0"/>
                <a:cs typeface="+mn-cs"/>
              </a:rPr>
              <a:t>______</a:t>
            </a:r>
          </a:p>
          <a:p>
            <a:br>
              <a:rPr lang="en-US" sz="1200" kern="1200">
                <a:solidFill>
                  <a:srgbClr val="000000"/>
                </a:solidFill>
                <a:latin typeface="Times New Roman" panose="02020603050405020304" pitchFamily="18" charset="0"/>
                <a:cs typeface="+mn-cs"/>
              </a:rPr>
            </a:br>
            <a:r>
              <a:rPr lang="en-US" sz="1200" kern="1200">
                <a:solidFill>
                  <a:srgbClr val="000000"/>
                </a:solidFill>
                <a:latin typeface="Times New Roman" panose="02020603050405020304" pitchFamily="18" charset="0"/>
                <a:cs typeface="+mn-cs"/>
              </a:rPr>
              <a:t>Accuracy: 0.77</a:t>
            </a:r>
            <a:br>
              <a:rPr lang="en-US" sz="1200" kern="1200">
                <a:solidFill>
                  <a:srgbClr val="000000"/>
                </a:solidFill>
                <a:latin typeface="Times New Roman" panose="02020603050405020304" pitchFamily="18" charset="0"/>
                <a:cs typeface="+mn-cs"/>
              </a:rPr>
            </a:br>
            <a:endParaRPr lang="en-US" sz="1200" kern="1200">
              <a:solidFill>
                <a:srgbClr val="000000"/>
              </a:solidFill>
              <a:latin typeface="Times New Roman" panose="02020603050405020304" pitchFamily="18" charset="0"/>
              <a:cs typeface="+mn-cs"/>
            </a:endParaRPr>
          </a:p>
        </p:txBody>
      </p:sp>
      <p:sp>
        <p:nvSpPr>
          <p:cNvPr id="4" name="Slide Number Placeholder 3"/>
          <p:cNvSpPr>
            <a:spLocks noGrp="1"/>
          </p:cNvSpPr>
          <p:nvPr>
            <p:ph type="sldNum" sz="quarter" idx="5"/>
          </p:nvPr>
        </p:nvSpPr>
        <p:spPr/>
        <p:txBody>
          <a:bodyPr/>
          <a:lstStyle/>
          <a:p>
            <a:fld id="{7918F915-A5A3-4D89-BFDD-4814A93D25B4}" type="slidenum">
              <a:rPr lang="en-US" smtClean="0"/>
              <a:t>28</a:t>
            </a:fld>
            <a:endParaRPr lang="en-US"/>
          </a:p>
        </p:txBody>
      </p:sp>
    </p:spTree>
    <p:extLst>
      <p:ext uri="{BB962C8B-B14F-4D97-AF65-F5344CB8AC3E}">
        <p14:creationId xmlns:p14="http://schemas.microsoft.com/office/powerpoint/2010/main" val="416576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kern="1200">
                <a:solidFill>
                  <a:srgbClr val="000000"/>
                </a:solidFill>
                <a:latin typeface="Times New Roman" panose="02020603050405020304" pitchFamily="18" charset="0"/>
                <a:ea typeface="+mn-ea"/>
                <a:cs typeface="+mn-cs"/>
              </a:rPr>
              <a:t>- The ROC curve plots the True Positive Rate (TPR) (also called recall) against the False Positive Rate (FPR). It is used to evaluate how well a binary classification model distinguishes between the positive and negative classes. The ROC curve helps to analyze the trade-off between sensitivity (recall) and specificity. Specificity measures the proportion of actual negatives that are correctly identified. Mathematically, it is: Specificity = TN / (TN + FP).</a:t>
            </a:r>
          </a:p>
          <a:p>
            <a:pPr marL="0" algn="l" defTabSz="914400" rtl="0" eaLnBrk="1" latinLnBrk="0" hangingPunct="1"/>
            <a:r>
              <a:rPr lang="en-US" sz="1200" kern="1200">
                <a:solidFill>
                  <a:srgbClr val="000000"/>
                </a:solidFill>
                <a:latin typeface="Times New Roman" panose="02020603050405020304" pitchFamily="18" charset="0"/>
                <a:ea typeface="+mn-ea"/>
                <a:cs typeface="+mn-cs"/>
              </a:rPr>
              <a:t>- The precision-recall curve is another graphical tool to evaluate a classification model. It plots Precision (the proportion of true positive predictions out of all positive predictions) against Recall (the proportion of actual positives that are correctly identified) at different threshold values. This curve is particularly useful when dealing with imbalanced datasets, where one class is much more prevalent than the other. It helps assess the trade-off between precision (avoiding false positives) and recall (capturing true positives).</a:t>
            </a:r>
          </a:p>
          <a:p>
            <a:pPr defTabSz="966612"/>
            <a:endParaRPr lang="en-US"/>
          </a:p>
        </p:txBody>
      </p:sp>
      <p:sp>
        <p:nvSpPr>
          <p:cNvPr id="4" name="Slide Number Placeholder 3"/>
          <p:cNvSpPr>
            <a:spLocks noGrp="1"/>
          </p:cNvSpPr>
          <p:nvPr>
            <p:ph type="sldNum" sz="quarter" idx="5"/>
          </p:nvPr>
        </p:nvSpPr>
        <p:spPr/>
        <p:txBody>
          <a:bodyPr/>
          <a:lstStyle/>
          <a:p>
            <a:fld id="{7918F915-A5A3-4D89-BFDD-4814A93D25B4}" type="slidenum">
              <a:rPr lang="en-US" smtClean="0"/>
              <a:t>29</a:t>
            </a:fld>
            <a:endParaRPr lang="en-US"/>
          </a:p>
        </p:txBody>
      </p:sp>
    </p:spTree>
    <p:extLst>
      <p:ext uri="{BB962C8B-B14F-4D97-AF65-F5344CB8AC3E}">
        <p14:creationId xmlns:p14="http://schemas.microsoft.com/office/powerpoint/2010/main" val="3710155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181240" algn="l" defTabSz="914400" rtl="0" eaLnBrk="1" latinLnBrk="0" hangingPunct="1">
              <a:buFontTx/>
              <a:buChar char="-"/>
            </a:pPr>
            <a:r>
              <a:rPr lang="en-US" sz="1200" kern="1200">
                <a:solidFill>
                  <a:srgbClr val="000000"/>
                </a:solidFill>
                <a:latin typeface="Times New Roman" panose="02020603050405020304" pitchFamily="18" charset="0"/>
                <a:cs typeface="+mn-cs"/>
              </a:rPr>
              <a:t>Columns with 25% or more missing data were dropped.</a:t>
            </a:r>
          </a:p>
          <a:p>
            <a:pPr marL="0" algn="l" defTabSz="914400" rtl="0" eaLnBrk="1" latinLnBrk="0" hangingPunct="1"/>
            <a:r>
              <a:rPr lang="en-US" sz="1200" kern="1200">
                <a:solidFill>
                  <a:srgbClr val="000000"/>
                </a:solidFill>
                <a:latin typeface="Times New Roman" panose="02020603050405020304" pitchFamily="18" charset="0"/>
                <a:cs typeface="+mn-cs"/>
              </a:rPr>
              <a:t>-   Missing values have been imputed using KNN Imputer (calculates the distance between the point with missing value and all other Points - identifies the 𝑘 closest data points - imputes the missing value using the mean or median of neighbors).</a:t>
            </a:r>
          </a:p>
          <a:p>
            <a:pPr marL="0" indent="-181240" algn="l" defTabSz="914400" rtl="0" eaLnBrk="1" latinLnBrk="0" hangingPunct="1">
              <a:buFontTx/>
              <a:buChar char="-"/>
              <a:defRPr/>
            </a:pPr>
            <a:r>
              <a:rPr lang="en-US" sz="1200" kern="1200">
                <a:solidFill>
                  <a:srgbClr val="000000"/>
                </a:solidFill>
                <a:latin typeface="Times New Roman" panose="02020603050405020304" pitchFamily="18" charset="0"/>
                <a:cs typeface="+mn-cs"/>
              </a:rPr>
              <a:t>Using a heatmap, fields with high correlations have been removed.</a:t>
            </a:r>
          </a:p>
          <a:p>
            <a:pPr marL="0" indent="-181240" algn="l" defTabSz="914400" rtl="0" eaLnBrk="1" latinLnBrk="0" hangingPunct="1">
              <a:buFontTx/>
              <a:buChar char="-"/>
              <a:defRPr/>
            </a:pPr>
            <a:r>
              <a:rPr lang="en-US" sz="1200" kern="1200">
                <a:solidFill>
                  <a:srgbClr val="000000"/>
                </a:solidFill>
                <a:latin typeface="Times New Roman" panose="02020603050405020304" pitchFamily="18" charset="0"/>
                <a:cs typeface="+mn-cs"/>
              </a:rPr>
              <a:t>Outliers have been removed.</a:t>
            </a:r>
          </a:p>
          <a:p>
            <a:pPr marL="0" indent="-181240" algn="l" defTabSz="914400" rtl="0" eaLnBrk="1" latinLnBrk="0" hangingPunct="1">
              <a:buFontTx/>
              <a:buChar char="-"/>
            </a:pPr>
            <a:r>
              <a:rPr lang="en-US" sz="1200" kern="1200">
                <a:solidFill>
                  <a:srgbClr val="000000"/>
                </a:solidFill>
                <a:latin typeface="Times New Roman" panose="02020603050405020304" pitchFamily="18" charset="0"/>
                <a:cs typeface="+mn-cs"/>
              </a:rPr>
              <a:t>Data has been standardized using a standard scaler, a tool that centers data around the mean and scales it to unit variance.</a:t>
            </a:r>
          </a:p>
        </p:txBody>
      </p:sp>
      <p:sp>
        <p:nvSpPr>
          <p:cNvPr id="4" name="Slide Number Placeholder 3"/>
          <p:cNvSpPr>
            <a:spLocks noGrp="1"/>
          </p:cNvSpPr>
          <p:nvPr>
            <p:ph type="sldNum" sz="quarter" idx="5"/>
          </p:nvPr>
        </p:nvSpPr>
        <p:spPr/>
        <p:txBody>
          <a:bodyPr/>
          <a:lstStyle/>
          <a:p>
            <a:fld id="{5827C34E-72F6-4A59-AF0A-DE9915CF10B7}" type="slidenum">
              <a:rPr lang="en-US" smtClean="0"/>
              <a:t>3</a:t>
            </a:fld>
            <a:endParaRPr lang="en-US"/>
          </a:p>
        </p:txBody>
      </p:sp>
    </p:spTree>
    <p:extLst>
      <p:ext uri="{BB962C8B-B14F-4D97-AF65-F5344CB8AC3E}">
        <p14:creationId xmlns:p14="http://schemas.microsoft.com/office/powerpoint/2010/main" val="485855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rgbClr val="000000"/>
                </a:solidFill>
                <a:latin typeface="Times New Roman" panose="02020603050405020304" pitchFamily="18" charset="0"/>
                <a:cs typeface="+mn-cs"/>
              </a:rPr>
              <a:t>Here are some suggestions for further research that can enhance the existing machine learning models and data analysis techniques discussed. By focusing on user experience, predictive analytics, and stakeholder feedback, we can continuously improve our methodologies and outcomes.</a:t>
            </a:r>
          </a:p>
        </p:txBody>
      </p:sp>
      <p:sp>
        <p:nvSpPr>
          <p:cNvPr id="4" name="Slide Number Placeholder 3"/>
          <p:cNvSpPr>
            <a:spLocks noGrp="1"/>
          </p:cNvSpPr>
          <p:nvPr>
            <p:ph type="sldNum" sz="quarter" idx="5"/>
          </p:nvPr>
        </p:nvSpPr>
        <p:spPr/>
        <p:txBody>
          <a:bodyPr/>
          <a:lstStyle/>
          <a:p>
            <a:fld id="{5827C34E-72F6-4A59-AF0A-DE9915CF10B7}" type="slidenum">
              <a:rPr lang="en-US" smtClean="0"/>
              <a:t>30</a:t>
            </a:fld>
            <a:endParaRPr lang="en-US"/>
          </a:p>
        </p:txBody>
      </p:sp>
    </p:spTree>
    <p:extLst>
      <p:ext uri="{BB962C8B-B14F-4D97-AF65-F5344CB8AC3E}">
        <p14:creationId xmlns:p14="http://schemas.microsoft.com/office/powerpoint/2010/main" val="406049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rgbClr val="000000"/>
                </a:solidFill>
                <a:latin typeface="Times New Roman" panose="02020603050405020304" pitchFamily="18" charset="0"/>
                <a:cs typeface="+mn-cs"/>
              </a:rPr>
              <a:t>One of the significant challenges we faced with our dataset was the presence of numerous missing data points. This issue rendered several fields unusable. </a:t>
            </a:r>
          </a:p>
        </p:txBody>
      </p:sp>
      <p:sp>
        <p:nvSpPr>
          <p:cNvPr id="4" name="Slide Number Placeholder 3"/>
          <p:cNvSpPr>
            <a:spLocks noGrp="1"/>
          </p:cNvSpPr>
          <p:nvPr>
            <p:ph type="sldNum" sz="quarter" idx="5"/>
          </p:nvPr>
        </p:nvSpPr>
        <p:spPr/>
        <p:txBody>
          <a:bodyPr/>
          <a:lstStyle/>
          <a:p>
            <a:fld id="{7918F915-A5A3-4D89-BFDD-4814A93D25B4}" type="slidenum">
              <a:rPr lang="en-US" smtClean="0"/>
              <a:t>4</a:t>
            </a:fld>
            <a:endParaRPr lang="en-US"/>
          </a:p>
        </p:txBody>
      </p:sp>
    </p:spTree>
    <p:extLst>
      <p:ext uri="{BB962C8B-B14F-4D97-AF65-F5344CB8AC3E}">
        <p14:creationId xmlns:p14="http://schemas.microsoft.com/office/powerpoint/2010/main" val="1274895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rgbClr val="000000"/>
                </a:solidFill>
                <a:latin typeface="Times New Roman" panose="02020603050405020304" pitchFamily="18" charset="0"/>
                <a:cs typeface="+mn-cs"/>
              </a:rPr>
              <a:t>In this heatmap we can see correlation matrix between all remaining fields and the available indicators that we are analyzing after data cleaning. </a:t>
            </a:r>
          </a:p>
        </p:txBody>
      </p:sp>
      <p:sp>
        <p:nvSpPr>
          <p:cNvPr id="4" name="Slide Number Placeholder 3"/>
          <p:cNvSpPr>
            <a:spLocks noGrp="1"/>
          </p:cNvSpPr>
          <p:nvPr>
            <p:ph type="sldNum" sz="quarter" idx="5"/>
          </p:nvPr>
        </p:nvSpPr>
        <p:spPr/>
        <p:txBody>
          <a:bodyPr/>
          <a:lstStyle/>
          <a:p>
            <a:fld id="{7918F915-A5A3-4D89-BFDD-4814A93D25B4}" type="slidenum">
              <a:rPr lang="en-US" smtClean="0"/>
              <a:t>5</a:t>
            </a:fld>
            <a:endParaRPr lang="en-US"/>
          </a:p>
        </p:txBody>
      </p:sp>
    </p:spTree>
    <p:extLst>
      <p:ext uri="{BB962C8B-B14F-4D97-AF65-F5344CB8AC3E}">
        <p14:creationId xmlns:p14="http://schemas.microsoft.com/office/powerpoint/2010/main" val="1579123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rgbClr val="000000"/>
                </a:solidFill>
                <a:latin typeface="Times New Roman" panose="02020603050405020304" pitchFamily="18" charset="0"/>
                <a:cs typeface="+mn-cs"/>
              </a:rPr>
              <a:t>We begin by conducting an exploratory analysis of our data to gain an understanding of its characteristics.</a:t>
            </a:r>
          </a:p>
        </p:txBody>
      </p:sp>
      <p:sp>
        <p:nvSpPr>
          <p:cNvPr id="4" name="Slide Number Placeholder 3"/>
          <p:cNvSpPr>
            <a:spLocks noGrp="1"/>
          </p:cNvSpPr>
          <p:nvPr>
            <p:ph type="sldNum" sz="quarter" idx="5"/>
          </p:nvPr>
        </p:nvSpPr>
        <p:spPr/>
        <p:txBody>
          <a:bodyPr/>
          <a:lstStyle/>
          <a:p>
            <a:fld id="{5827C34E-72F6-4A59-AF0A-DE9915CF10B7}" type="slidenum">
              <a:rPr lang="en-US" smtClean="0"/>
              <a:t>6</a:t>
            </a:fld>
            <a:endParaRPr lang="en-US"/>
          </a:p>
        </p:txBody>
      </p:sp>
    </p:spTree>
    <p:extLst>
      <p:ext uri="{BB962C8B-B14F-4D97-AF65-F5344CB8AC3E}">
        <p14:creationId xmlns:p14="http://schemas.microsoft.com/office/powerpoint/2010/main" val="1448647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countries have higher income levels?</a:t>
            </a:r>
          </a:p>
        </p:txBody>
      </p:sp>
      <p:sp>
        <p:nvSpPr>
          <p:cNvPr id="4" name="Slide Number Placeholder 3"/>
          <p:cNvSpPr>
            <a:spLocks noGrp="1"/>
          </p:cNvSpPr>
          <p:nvPr>
            <p:ph type="sldNum" sz="quarter" idx="5"/>
          </p:nvPr>
        </p:nvSpPr>
        <p:spPr/>
        <p:txBody>
          <a:bodyPr/>
          <a:lstStyle/>
          <a:p>
            <a:fld id="{7918F915-A5A3-4D89-BFDD-4814A93D25B4}" type="slidenum">
              <a:rPr lang="en-US" smtClean="0"/>
              <a:t>7</a:t>
            </a:fld>
            <a:endParaRPr lang="en-US"/>
          </a:p>
        </p:txBody>
      </p:sp>
    </p:spTree>
    <p:extLst>
      <p:ext uri="{BB962C8B-B14F-4D97-AF65-F5344CB8AC3E}">
        <p14:creationId xmlns:p14="http://schemas.microsoft.com/office/powerpoint/2010/main" val="4162122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a:solidFill>
                  <a:srgbClr val="000000"/>
                </a:solidFill>
                <a:latin typeface="Times New Roman" panose="02020603050405020304" pitchFamily="18" charset="0"/>
                <a:cs typeface="+mn-cs"/>
              </a:rPr>
              <a:t>A significant number of countries have high incomes.</a:t>
            </a:r>
          </a:p>
        </p:txBody>
      </p:sp>
      <p:sp>
        <p:nvSpPr>
          <p:cNvPr id="4" name="Slide Number Placeholder 3"/>
          <p:cNvSpPr>
            <a:spLocks noGrp="1"/>
          </p:cNvSpPr>
          <p:nvPr>
            <p:ph type="sldNum" sz="quarter" idx="5"/>
          </p:nvPr>
        </p:nvSpPr>
        <p:spPr/>
        <p:txBody>
          <a:bodyPr/>
          <a:lstStyle/>
          <a:p>
            <a:fld id="{7918F915-A5A3-4D89-BFDD-4814A93D25B4}" type="slidenum">
              <a:rPr lang="en-US" smtClean="0"/>
              <a:t>8</a:t>
            </a:fld>
            <a:endParaRPr lang="en-US"/>
          </a:p>
        </p:txBody>
      </p:sp>
    </p:spTree>
    <p:extLst>
      <p:ext uri="{BB962C8B-B14F-4D97-AF65-F5344CB8AC3E}">
        <p14:creationId xmlns:p14="http://schemas.microsoft.com/office/powerpoint/2010/main" val="3296052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200" kern="1200">
                <a:solidFill>
                  <a:srgbClr val="000000"/>
                </a:solidFill>
                <a:latin typeface="Times New Roman" panose="02020603050405020304" pitchFamily="18" charset="0"/>
                <a:cs typeface="+mn-cs"/>
              </a:rPr>
              <a:t>Were there any changes in income level distributions between the years 2021 and 2023? Not at all. It seems like this metric is very consistent.</a:t>
            </a:r>
          </a:p>
        </p:txBody>
      </p:sp>
      <p:sp>
        <p:nvSpPr>
          <p:cNvPr id="4" name="Slide Number Placeholder 3"/>
          <p:cNvSpPr>
            <a:spLocks noGrp="1"/>
          </p:cNvSpPr>
          <p:nvPr>
            <p:ph type="sldNum" sz="quarter" idx="5"/>
          </p:nvPr>
        </p:nvSpPr>
        <p:spPr/>
        <p:txBody>
          <a:bodyPr/>
          <a:lstStyle/>
          <a:p>
            <a:fld id="{7918F915-A5A3-4D89-BFDD-4814A93D25B4}" type="slidenum">
              <a:rPr lang="en-US" smtClean="0"/>
              <a:t>9</a:t>
            </a:fld>
            <a:endParaRPr lang="en-US"/>
          </a:p>
        </p:txBody>
      </p:sp>
    </p:spTree>
    <p:extLst>
      <p:ext uri="{BB962C8B-B14F-4D97-AF65-F5344CB8AC3E}">
        <p14:creationId xmlns:p14="http://schemas.microsoft.com/office/powerpoint/2010/main" val="1129084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B2F36-925C-D0FB-357D-CF3DCD622B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186094-E7CB-FD86-9C28-EE43D0D0B1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A0E961-5DA9-FF51-BD6A-7EA2291EDAD1}"/>
              </a:ext>
            </a:extLst>
          </p:cNvPr>
          <p:cNvSpPr>
            <a:spLocks noGrp="1"/>
          </p:cNvSpPr>
          <p:nvPr>
            <p:ph type="dt" sz="half" idx="10"/>
          </p:nvPr>
        </p:nvSpPr>
        <p:spPr/>
        <p:txBody>
          <a:bodyPr/>
          <a:lstStyle/>
          <a:p>
            <a:fld id="{D3B87EE8-D53E-4978-AED9-C22F3AC21C2A}" type="datetimeFigureOut">
              <a:rPr lang="en-US" smtClean="0"/>
              <a:t>4/21/2025</a:t>
            </a:fld>
            <a:endParaRPr lang="en-US"/>
          </a:p>
        </p:txBody>
      </p:sp>
      <p:sp>
        <p:nvSpPr>
          <p:cNvPr id="5" name="Footer Placeholder 4">
            <a:extLst>
              <a:ext uri="{FF2B5EF4-FFF2-40B4-BE49-F238E27FC236}">
                <a16:creationId xmlns:a16="http://schemas.microsoft.com/office/drawing/2014/main" id="{A6CBA8F7-0B50-1EE9-251F-F77E90CDB7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04ABE2-70BD-B559-8AFD-46E8F5944D3F}"/>
              </a:ext>
            </a:extLst>
          </p:cNvPr>
          <p:cNvSpPr>
            <a:spLocks noGrp="1"/>
          </p:cNvSpPr>
          <p:nvPr>
            <p:ph type="sldNum" sz="quarter" idx="12"/>
          </p:nvPr>
        </p:nvSpPr>
        <p:spPr/>
        <p:txBody>
          <a:bodyPr/>
          <a:lstStyle/>
          <a:p>
            <a:fld id="{066A1805-6B73-4B9D-B4C9-F90006A3ECFA}" type="slidenum">
              <a:rPr lang="en-US" smtClean="0"/>
              <a:t>‹#›</a:t>
            </a:fld>
            <a:endParaRPr lang="en-US"/>
          </a:p>
        </p:txBody>
      </p:sp>
    </p:spTree>
    <p:extLst>
      <p:ext uri="{BB962C8B-B14F-4D97-AF65-F5344CB8AC3E}">
        <p14:creationId xmlns:p14="http://schemas.microsoft.com/office/powerpoint/2010/main" val="362087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352E2-652C-AFB7-2F37-F50D301AC2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3C6F01-79C1-2E0A-CCF6-DAEB49D937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861F1-7415-AC3D-1E5D-13B55D27088E}"/>
              </a:ext>
            </a:extLst>
          </p:cNvPr>
          <p:cNvSpPr>
            <a:spLocks noGrp="1"/>
          </p:cNvSpPr>
          <p:nvPr>
            <p:ph type="dt" sz="half" idx="10"/>
          </p:nvPr>
        </p:nvSpPr>
        <p:spPr/>
        <p:txBody>
          <a:bodyPr/>
          <a:lstStyle/>
          <a:p>
            <a:fld id="{D3B87EE8-D53E-4978-AED9-C22F3AC21C2A}" type="datetimeFigureOut">
              <a:rPr lang="en-US" smtClean="0"/>
              <a:t>4/21/2025</a:t>
            </a:fld>
            <a:endParaRPr lang="en-US"/>
          </a:p>
        </p:txBody>
      </p:sp>
      <p:sp>
        <p:nvSpPr>
          <p:cNvPr id="5" name="Footer Placeholder 4">
            <a:extLst>
              <a:ext uri="{FF2B5EF4-FFF2-40B4-BE49-F238E27FC236}">
                <a16:creationId xmlns:a16="http://schemas.microsoft.com/office/drawing/2014/main" id="{0BFB16BF-F7C2-4A8A-92D8-C4A062B0F5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DF7CA-8F57-72D4-ADEF-C72E0347DF06}"/>
              </a:ext>
            </a:extLst>
          </p:cNvPr>
          <p:cNvSpPr>
            <a:spLocks noGrp="1"/>
          </p:cNvSpPr>
          <p:nvPr>
            <p:ph type="sldNum" sz="quarter" idx="12"/>
          </p:nvPr>
        </p:nvSpPr>
        <p:spPr/>
        <p:txBody>
          <a:bodyPr/>
          <a:lstStyle/>
          <a:p>
            <a:fld id="{066A1805-6B73-4B9D-B4C9-F90006A3ECFA}" type="slidenum">
              <a:rPr lang="en-US" smtClean="0"/>
              <a:t>‹#›</a:t>
            </a:fld>
            <a:endParaRPr lang="en-US"/>
          </a:p>
        </p:txBody>
      </p:sp>
    </p:spTree>
    <p:extLst>
      <p:ext uri="{BB962C8B-B14F-4D97-AF65-F5344CB8AC3E}">
        <p14:creationId xmlns:p14="http://schemas.microsoft.com/office/powerpoint/2010/main" val="3227588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E657DB-0F2F-106C-EA16-01509956AF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5D555C-63DB-1817-4324-F8925FA143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1A47F9-A4CF-A821-4825-995B3278D659}"/>
              </a:ext>
            </a:extLst>
          </p:cNvPr>
          <p:cNvSpPr>
            <a:spLocks noGrp="1"/>
          </p:cNvSpPr>
          <p:nvPr>
            <p:ph type="dt" sz="half" idx="10"/>
          </p:nvPr>
        </p:nvSpPr>
        <p:spPr/>
        <p:txBody>
          <a:bodyPr/>
          <a:lstStyle/>
          <a:p>
            <a:fld id="{D3B87EE8-D53E-4978-AED9-C22F3AC21C2A}" type="datetimeFigureOut">
              <a:rPr lang="en-US" smtClean="0"/>
              <a:t>4/21/2025</a:t>
            </a:fld>
            <a:endParaRPr lang="en-US"/>
          </a:p>
        </p:txBody>
      </p:sp>
      <p:sp>
        <p:nvSpPr>
          <p:cNvPr id="5" name="Footer Placeholder 4">
            <a:extLst>
              <a:ext uri="{FF2B5EF4-FFF2-40B4-BE49-F238E27FC236}">
                <a16:creationId xmlns:a16="http://schemas.microsoft.com/office/drawing/2014/main" id="{DD14474D-2A63-A3CF-D714-4F9E1E4DFB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18715B-372E-0465-D8AE-367AFCB756C1}"/>
              </a:ext>
            </a:extLst>
          </p:cNvPr>
          <p:cNvSpPr>
            <a:spLocks noGrp="1"/>
          </p:cNvSpPr>
          <p:nvPr>
            <p:ph type="sldNum" sz="quarter" idx="12"/>
          </p:nvPr>
        </p:nvSpPr>
        <p:spPr/>
        <p:txBody>
          <a:bodyPr/>
          <a:lstStyle/>
          <a:p>
            <a:fld id="{066A1805-6B73-4B9D-B4C9-F90006A3ECFA}" type="slidenum">
              <a:rPr lang="en-US" smtClean="0"/>
              <a:t>‹#›</a:t>
            </a:fld>
            <a:endParaRPr lang="en-US"/>
          </a:p>
        </p:txBody>
      </p:sp>
    </p:spTree>
    <p:extLst>
      <p:ext uri="{BB962C8B-B14F-4D97-AF65-F5344CB8AC3E}">
        <p14:creationId xmlns:p14="http://schemas.microsoft.com/office/powerpoint/2010/main" val="4128942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95DBB-92EE-BB03-7C9A-724412B8B8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112027-21FF-5307-57F2-89CC284A4A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2635E7-054B-D869-9C50-9C5F64393BEC}"/>
              </a:ext>
            </a:extLst>
          </p:cNvPr>
          <p:cNvSpPr>
            <a:spLocks noGrp="1"/>
          </p:cNvSpPr>
          <p:nvPr>
            <p:ph type="dt" sz="half" idx="10"/>
          </p:nvPr>
        </p:nvSpPr>
        <p:spPr/>
        <p:txBody>
          <a:bodyPr/>
          <a:lstStyle/>
          <a:p>
            <a:fld id="{D3B87EE8-D53E-4978-AED9-C22F3AC21C2A}" type="datetimeFigureOut">
              <a:rPr lang="en-US" smtClean="0"/>
              <a:t>4/21/2025</a:t>
            </a:fld>
            <a:endParaRPr lang="en-US"/>
          </a:p>
        </p:txBody>
      </p:sp>
      <p:sp>
        <p:nvSpPr>
          <p:cNvPr id="5" name="Footer Placeholder 4">
            <a:extLst>
              <a:ext uri="{FF2B5EF4-FFF2-40B4-BE49-F238E27FC236}">
                <a16:creationId xmlns:a16="http://schemas.microsoft.com/office/drawing/2014/main" id="{5A0222F6-AC90-E934-5FA1-ED1522EA50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1F80D7-CFF5-BA8D-D445-518E3FF77C56}"/>
              </a:ext>
            </a:extLst>
          </p:cNvPr>
          <p:cNvSpPr>
            <a:spLocks noGrp="1"/>
          </p:cNvSpPr>
          <p:nvPr>
            <p:ph type="sldNum" sz="quarter" idx="12"/>
          </p:nvPr>
        </p:nvSpPr>
        <p:spPr/>
        <p:txBody>
          <a:bodyPr/>
          <a:lstStyle/>
          <a:p>
            <a:fld id="{066A1805-6B73-4B9D-B4C9-F90006A3ECFA}" type="slidenum">
              <a:rPr lang="en-US" smtClean="0"/>
              <a:t>‹#›</a:t>
            </a:fld>
            <a:endParaRPr lang="en-US"/>
          </a:p>
        </p:txBody>
      </p:sp>
    </p:spTree>
    <p:extLst>
      <p:ext uri="{BB962C8B-B14F-4D97-AF65-F5344CB8AC3E}">
        <p14:creationId xmlns:p14="http://schemas.microsoft.com/office/powerpoint/2010/main" val="1339800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FD683-4E37-4C9A-B3FC-C228748A88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FF6234-1A4D-D257-E030-2F5FC155BFC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3167EA-26E5-3B8B-1814-7F86CD3677D4}"/>
              </a:ext>
            </a:extLst>
          </p:cNvPr>
          <p:cNvSpPr>
            <a:spLocks noGrp="1"/>
          </p:cNvSpPr>
          <p:nvPr>
            <p:ph type="dt" sz="half" idx="10"/>
          </p:nvPr>
        </p:nvSpPr>
        <p:spPr/>
        <p:txBody>
          <a:bodyPr/>
          <a:lstStyle/>
          <a:p>
            <a:fld id="{D3B87EE8-D53E-4978-AED9-C22F3AC21C2A}" type="datetimeFigureOut">
              <a:rPr lang="en-US" smtClean="0"/>
              <a:t>4/21/2025</a:t>
            </a:fld>
            <a:endParaRPr lang="en-US"/>
          </a:p>
        </p:txBody>
      </p:sp>
      <p:sp>
        <p:nvSpPr>
          <p:cNvPr id="5" name="Footer Placeholder 4">
            <a:extLst>
              <a:ext uri="{FF2B5EF4-FFF2-40B4-BE49-F238E27FC236}">
                <a16:creationId xmlns:a16="http://schemas.microsoft.com/office/drawing/2014/main" id="{3D596829-4401-EA51-94DD-5141C04831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5A973E-ADBA-4D68-DD8A-D214681D2432}"/>
              </a:ext>
            </a:extLst>
          </p:cNvPr>
          <p:cNvSpPr>
            <a:spLocks noGrp="1"/>
          </p:cNvSpPr>
          <p:nvPr>
            <p:ph type="sldNum" sz="quarter" idx="12"/>
          </p:nvPr>
        </p:nvSpPr>
        <p:spPr/>
        <p:txBody>
          <a:bodyPr/>
          <a:lstStyle/>
          <a:p>
            <a:fld id="{066A1805-6B73-4B9D-B4C9-F90006A3ECFA}" type="slidenum">
              <a:rPr lang="en-US" smtClean="0"/>
              <a:t>‹#›</a:t>
            </a:fld>
            <a:endParaRPr lang="en-US"/>
          </a:p>
        </p:txBody>
      </p:sp>
    </p:spTree>
    <p:extLst>
      <p:ext uri="{BB962C8B-B14F-4D97-AF65-F5344CB8AC3E}">
        <p14:creationId xmlns:p14="http://schemas.microsoft.com/office/powerpoint/2010/main" val="3681085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21437-66C1-EF1B-D115-67E9B58767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31004F-87A9-773E-5057-A40ABD2AB4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94549C-F109-ACAB-50DD-A74B9860DB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F9A602-9CDF-0812-80F9-A6A2AEF9E4A5}"/>
              </a:ext>
            </a:extLst>
          </p:cNvPr>
          <p:cNvSpPr>
            <a:spLocks noGrp="1"/>
          </p:cNvSpPr>
          <p:nvPr>
            <p:ph type="dt" sz="half" idx="10"/>
          </p:nvPr>
        </p:nvSpPr>
        <p:spPr/>
        <p:txBody>
          <a:bodyPr/>
          <a:lstStyle/>
          <a:p>
            <a:fld id="{D3B87EE8-D53E-4978-AED9-C22F3AC21C2A}" type="datetimeFigureOut">
              <a:rPr lang="en-US" smtClean="0"/>
              <a:t>4/21/2025</a:t>
            </a:fld>
            <a:endParaRPr lang="en-US"/>
          </a:p>
        </p:txBody>
      </p:sp>
      <p:sp>
        <p:nvSpPr>
          <p:cNvPr id="6" name="Footer Placeholder 5">
            <a:extLst>
              <a:ext uri="{FF2B5EF4-FFF2-40B4-BE49-F238E27FC236}">
                <a16:creationId xmlns:a16="http://schemas.microsoft.com/office/drawing/2014/main" id="{73F68DD0-8A30-5BE3-E80E-566BE53F38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6D90A8-CA0B-2F9F-FBF8-49D0FC0D151C}"/>
              </a:ext>
            </a:extLst>
          </p:cNvPr>
          <p:cNvSpPr>
            <a:spLocks noGrp="1"/>
          </p:cNvSpPr>
          <p:nvPr>
            <p:ph type="sldNum" sz="quarter" idx="12"/>
          </p:nvPr>
        </p:nvSpPr>
        <p:spPr/>
        <p:txBody>
          <a:bodyPr/>
          <a:lstStyle/>
          <a:p>
            <a:fld id="{066A1805-6B73-4B9D-B4C9-F90006A3ECFA}" type="slidenum">
              <a:rPr lang="en-US" smtClean="0"/>
              <a:t>‹#›</a:t>
            </a:fld>
            <a:endParaRPr lang="en-US"/>
          </a:p>
        </p:txBody>
      </p:sp>
    </p:spTree>
    <p:extLst>
      <p:ext uri="{BB962C8B-B14F-4D97-AF65-F5344CB8AC3E}">
        <p14:creationId xmlns:p14="http://schemas.microsoft.com/office/powerpoint/2010/main" val="1637944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58739-F5E9-3567-BC79-ED14DB6DE6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AEE99E-966A-B263-0F52-3AFC6EDC85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78B6D4-10C7-0BB2-F601-5E8A9C993D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6D287D-A400-00DB-4EC1-BD381E9886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E668BD-B815-3AD6-0070-D7B8A2EFBC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0FD43B-8D1B-DB1F-9530-096E6B1D1FB4}"/>
              </a:ext>
            </a:extLst>
          </p:cNvPr>
          <p:cNvSpPr>
            <a:spLocks noGrp="1"/>
          </p:cNvSpPr>
          <p:nvPr>
            <p:ph type="dt" sz="half" idx="10"/>
          </p:nvPr>
        </p:nvSpPr>
        <p:spPr/>
        <p:txBody>
          <a:bodyPr/>
          <a:lstStyle/>
          <a:p>
            <a:fld id="{D3B87EE8-D53E-4978-AED9-C22F3AC21C2A}" type="datetimeFigureOut">
              <a:rPr lang="en-US" smtClean="0"/>
              <a:t>4/21/2025</a:t>
            </a:fld>
            <a:endParaRPr lang="en-US"/>
          </a:p>
        </p:txBody>
      </p:sp>
      <p:sp>
        <p:nvSpPr>
          <p:cNvPr id="8" name="Footer Placeholder 7">
            <a:extLst>
              <a:ext uri="{FF2B5EF4-FFF2-40B4-BE49-F238E27FC236}">
                <a16:creationId xmlns:a16="http://schemas.microsoft.com/office/drawing/2014/main" id="{67642190-2504-698C-8F12-AD7FB1E66D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AD38C3-0820-7FA0-E971-61CFD46C1405}"/>
              </a:ext>
            </a:extLst>
          </p:cNvPr>
          <p:cNvSpPr>
            <a:spLocks noGrp="1"/>
          </p:cNvSpPr>
          <p:nvPr>
            <p:ph type="sldNum" sz="quarter" idx="12"/>
          </p:nvPr>
        </p:nvSpPr>
        <p:spPr/>
        <p:txBody>
          <a:bodyPr/>
          <a:lstStyle/>
          <a:p>
            <a:fld id="{066A1805-6B73-4B9D-B4C9-F90006A3ECFA}" type="slidenum">
              <a:rPr lang="en-US" smtClean="0"/>
              <a:t>‹#›</a:t>
            </a:fld>
            <a:endParaRPr lang="en-US"/>
          </a:p>
        </p:txBody>
      </p:sp>
    </p:spTree>
    <p:extLst>
      <p:ext uri="{BB962C8B-B14F-4D97-AF65-F5344CB8AC3E}">
        <p14:creationId xmlns:p14="http://schemas.microsoft.com/office/powerpoint/2010/main" val="2768233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8F63-1DD8-4FCC-70AF-E55F990ECC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5D6E3E-D6C0-572D-4BEC-CF521C77FE77}"/>
              </a:ext>
            </a:extLst>
          </p:cNvPr>
          <p:cNvSpPr>
            <a:spLocks noGrp="1"/>
          </p:cNvSpPr>
          <p:nvPr>
            <p:ph type="dt" sz="half" idx="10"/>
          </p:nvPr>
        </p:nvSpPr>
        <p:spPr/>
        <p:txBody>
          <a:bodyPr/>
          <a:lstStyle/>
          <a:p>
            <a:fld id="{D3B87EE8-D53E-4978-AED9-C22F3AC21C2A}" type="datetimeFigureOut">
              <a:rPr lang="en-US" smtClean="0"/>
              <a:t>4/21/2025</a:t>
            </a:fld>
            <a:endParaRPr lang="en-US"/>
          </a:p>
        </p:txBody>
      </p:sp>
      <p:sp>
        <p:nvSpPr>
          <p:cNvPr id="4" name="Footer Placeholder 3">
            <a:extLst>
              <a:ext uri="{FF2B5EF4-FFF2-40B4-BE49-F238E27FC236}">
                <a16:creationId xmlns:a16="http://schemas.microsoft.com/office/drawing/2014/main" id="{F19891B6-F227-FA84-8FB4-FD2F4BBC50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A97C69-E3E6-FD1C-A72C-8C1D9A65E04F}"/>
              </a:ext>
            </a:extLst>
          </p:cNvPr>
          <p:cNvSpPr>
            <a:spLocks noGrp="1"/>
          </p:cNvSpPr>
          <p:nvPr>
            <p:ph type="sldNum" sz="quarter" idx="12"/>
          </p:nvPr>
        </p:nvSpPr>
        <p:spPr/>
        <p:txBody>
          <a:bodyPr/>
          <a:lstStyle/>
          <a:p>
            <a:fld id="{066A1805-6B73-4B9D-B4C9-F90006A3ECFA}" type="slidenum">
              <a:rPr lang="en-US" smtClean="0"/>
              <a:t>‹#›</a:t>
            </a:fld>
            <a:endParaRPr lang="en-US"/>
          </a:p>
        </p:txBody>
      </p:sp>
    </p:spTree>
    <p:extLst>
      <p:ext uri="{BB962C8B-B14F-4D97-AF65-F5344CB8AC3E}">
        <p14:creationId xmlns:p14="http://schemas.microsoft.com/office/powerpoint/2010/main" val="3134044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B70D87-4798-265E-A480-5D4AB286AAA1}"/>
              </a:ext>
            </a:extLst>
          </p:cNvPr>
          <p:cNvSpPr>
            <a:spLocks noGrp="1"/>
          </p:cNvSpPr>
          <p:nvPr>
            <p:ph type="dt" sz="half" idx="10"/>
          </p:nvPr>
        </p:nvSpPr>
        <p:spPr/>
        <p:txBody>
          <a:bodyPr/>
          <a:lstStyle/>
          <a:p>
            <a:fld id="{D3B87EE8-D53E-4978-AED9-C22F3AC21C2A}" type="datetimeFigureOut">
              <a:rPr lang="en-US" smtClean="0"/>
              <a:t>4/21/2025</a:t>
            </a:fld>
            <a:endParaRPr lang="en-US"/>
          </a:p>
        </p:txBody>
      </p:sp>
      <p:sp>
        <p:nvSpPr>
          <p:cNvPr id="3" name="Footer Placeholder 2">
            <a:extLst>
              <a:ext uri="{FF2B5EF4-FFF2-40B4-BE49-F238E27FC236}">
                <a16:creationId xmlns:a16="http://schemas.microsoft.com/office/drawing/2014/main" id="{F3544A89-4469-6251-E710-E483E20565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F18865-4E3B-71C2-2EA5-8715B0048750}"/>
              </a:ext>
            </a:extLst>
          </p:cNvPr>
          <p:cNvSpPr>
            <a:spLocks noGrp="1"/>
          </p:cNvSpPr>
          <p:nvPr>
            <p:ph type="sldNum" sz="quarter" idx="12"/>
          </p:nvPr>
        </p:nvSpPr>
        <p:spPr/>
        <p:txBody>
          <a:bodyPr/>
          <a:lstStyle/>
          <a:p>
            <a:fld id="{066A1805-6B73-4B9D-B4C9-F90006A3ECFA}" type="slidenum">
              <a:rPr lang="en-US" smtClean="0"/>
              <a:t>‹#›</a:t>
            </a:fld>
            <a:endParaRPr lang="en-US"/>
          </a:p>
        </p:txBody>
      </p:sp>
    </p:spTree>
    <p:extLst>
      <p:ext uri="{BB962C8B-B14F-4D97-AF65-F5344CB8AC3E}">
        <p14:creationId xmlns:p14="http://schemas.microsoft.com/office/powerpoint/2010/main" val="1003161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3AACC-1198-B1FC-617C-84BFA5D304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AE27D5-542C-F0B5-03D0-7A432991E7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A2DCAC-3458-88E3-F4E6-A1DE73E8B1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2CB5C-858C-73E9-E2A0-E8AF063B7087}"/>
              </a:ext>
            </a:extLst>
          </p:cNvPr>
          <p:cNvSpPr>
            <a:spLocks noGrp="1"/>
          </p:cNvSpPr>
          <p:nvPr>
            <p:ph type="dt" sz="half" idx="10"/>
          </p:nvPr>
        </p:nvSpPr>
        <p:spPr/>
        <p:txBody>
          <a:bodyPr/>
          <a:lstStyle/>
          <a:p>
            <a:fld id="{D3B87EE8-D53E-4978-AED9-C22F3AC21C2A}" type="datetimeFigureOut">
              <a:rPr lang="en-US" smtClean="0"/>
              <a:t>4/21/2025</a:t>
            </a:fld>
            <a:endParaRPr lang="en-US"/>
          </a:p>
        </p:txBody>
      </p:sp>
      <p:sp>
        <p:nvSpPr>
          <p:cNvPr id="6" name="Footer Placeholder 5">
            <a:extLst>
              <a:ext uri="{FF2B5EF4-FFF2-40B4-BE49-F238E27FC236}">
                <a16:creationId xmlns:a16="http://schemas.microsoft.com/office/drawing/2014/main" id="{B073244E-E60C-BB78-D7A4-9A1DEA1025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BCDB99-1FBA-AEEB-E9E0-14080D265769}"/>
              </a:ext>
            </a:extLst>
          </p:cNvPr>
          <p:cNvSpPr>
            <a:spLocks noGrp="1"/>
          </p:cNvSpPr>
          <p:nvPr>
            <p:ph type="sldNum" sz="quarter" idx="12"/>
          </p:nvPr>
        </p:nvSpPr>
        <p:spPr/>
        <p:txBody>
          <a:bodyPr/>
          <a:lstStyle/>
          <a:p>
            <a:fld id="{066A1805-6B73-4B9D-B4C9-F90006A3ECFA}" type="slidenum">
              <a:rPr lang="en-US" smtClean="0"/>
              <a:t>‹#›</a:t>
            </a:fld>
            <a:endParaRPr lang="en-US"/>
          </a:p>
        </p:txBody>
      </p:sp>
    </p:spTree>
    <p:extLst>
      <p:ext uri="{BB962C8B-B14F-4D97-AF65-F5344CB8AC3E}">
        <p14:creationId xmlns:p14="http://schemas.microsoft.com/office/powerpoint/2010/main" val="1582348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1DC09-F315-F7E5-FAF4-1C4CE152B4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FA5E77-F2E0-4527-C402-6D66AE2BCE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BF808A-E924-60A4-7CE3-41770965D6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FA2722-4A56-3E23-12AC-FCA419995491}"/>
              </a:ext>
            </a:extLst>
          </p:cNvPr>
          <p:cNvSpPr>
            <a:spLocks noGrp="1"/>
          </p:cNvSpPr>
          <p:nvPr>
            <p:ph type="dt" sz="half" idx="10"/>
          </p:nvPr>
        </p:nvSpPr>
        <p:spPr/>
        <p:txBody>
          <a:bodyPr/>
          <a:lstStyle/>
          <a:p>
            <a:fld id="{D3B87EE8-D53E-4978-AED9-C22F3AC21C2A}" type="datetimeFigureOut">
              <a:rPr lang="en-US" smtClean="0"/>
              <a:t>4/21/2025</a:t>
            </a:fld>
            <a:endParaRPr lang="en-US"/>
          </a:p>
        </p:txBody>
      </p:sp>
      <p:sp>
        <p:nvSpPr>
          <p:cNvPr id="6" name="Footer Placeholder 5">
            <a:extLst>
              <a:ext uri="{FF2B5EF4-FFF2-40B4-BE49-F238E27FC236}">
                <a16:creationId xmlns:a16="http://schemas.microsoft.com/office/drawing/2014/main" id="{E3CE6C10-6051-72A8-0E20-29491FF8DD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26CE56-520E-4BA0-49E0-8FEE0B045576}"/>
              </a:ext>
            </a:extLst>
          </p:cNvPr>
          <p:cNvSpPr>
            <a:spLocks noGrp="1"/>
          </p:cNvSpPr>
          <p:nvPr>
            <p:ph type="sldNum" sz="quarter" idx="12"/>
          </p:nvPr>
        </p:nvSpPr>
        <p:spPr/>
        <p:txBody>
          <a:bodyPr/>
          <a:lstStyle/>
          <a:p>
            <a:fld id="{066A1805-6B73-4B9D-B4C9-F90006A3ECFA}" type="slidenum">
              <a:rPr lang="en-US" smtClean="0"/>
              <a:t>‹#›</a:t>
            </a:fld>
            <a:endParaRPr lang="en-US"/>
          </a:p>
        </p:txBody>
      </p:sp>
    </p:spTree>
    <p:extLst>
      <p:ext uri="{BB962C8B-B14F-4D97-AF65-F5344CB8AC3E}">
        <p14:creationId xmlns:p14="http://schemas.microsoft.com/office/powerpoint/2010/main" val="2721597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A2E7EC-A6B6-9E1C-30B0-59A3316AF3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8A575D-00DF-724E-F7D4-5A0C09DF7D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4DE0C-6D38-E199-CB95-1C50F5AD10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3B87EE8-D53E-4978-AED9-C22F3AC21C2A}" type="datetimeFigureOut">
              <a:rPr lang="en-US" smtClean="0"/>
              <a:t>4/21/2025</a:t>
            </a:fld>
            <a:endParaRPr lang="en-US"/>
          </a:p>
        </p:txBody>
      </p:sp>
      <p:sp>
        <p:nvSpPr>
          <p:cNvPr id="5" name="Footer Placeholder 4">
            <a:extLst>
              <a:ext uri="{FF2B5EF4-FFF2-40B4-BE49-F238E27FC236}">
                <a16:creationId xmlns:a16="http://schemas.microsoft.com/office/drawing/2014/main" id="{C5DCB80F-AF0D-91A4-5D1D-0DDA166F3B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674F358-EA77-B157-03FB-76DC972D78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66A1805-6B73-4B9D-B4C9-F90006A3ECFA}" type="slidenum">
              <a:rPr lang="en-US" smtClean="0"/>
              <a:t>‹#›</a:t>
            </a:fld>
            <a:endParaRPr lang="en-US"/>
          </a:p>
        </p:txBody>
      </p:sp>
    </p:spTree>
    <p:extLst>
      <p:ext uri="{BB962C8B-B14F-4D97-AF65-F5344CB8AC3E}">
        <p14:creationId xmlns:p14="http://schemas.microsoft.com/office/powerpoint/2010/main" val="240155610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88415-F5BF-60BC-D267-C5D847CA2978}"/>
              </a:ext>
            </a:extLst>
          </p:cNvPr>
          <p:cNvSpPr>
            <a:spLocks noGrp="1"/>
          </p:cNvSpPr>
          <p:nvPr>
            <p:ph type="title"/>
          </p:nvPr>
        </p:nvSpPr>
        <p:spPr>
          <a:xfrm>
            <a:off x="0" y="643659"/>
            <a:ext cx="12191999" cy="781699"/>
          </a:xfrm>
        </p:spPr>
        <p:txBody>
          <a:bodyPr vert="horz" lIns="91440" tIns="45720" rIns="91440" bIns="45720" rtlCol="0" anchor="b">
            <a:normAutofit/>
          </a:bodyPr>
          <a:lstStyle/>
          <a:p>
            <a:pPr algn="ctr"/>
            <a:r>
              <a:rPr lang="en-US" sz="4100">
                <a:effectLst/>
              </a:rPr>
              <a:t>The Impact of Economic Indicators on National Income</a:t>
            </a:r>
            <a:endParaRPr lang="en-US" sz="4100" b="1"/>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028511B8-C0FD-6D10-C38D-03B598DDA57D}"/>
              </a:ext>
            </a:extLst>
          </p:cNvPr>
          <p:cNvSpPr>
            <a:spLocks noGrp="1"/>
          </p:cNvSpPr>
          <p:nvPr>
            <p:ph sz="half" idx="2"/>
          </p:nvPr>
        </p:nvSpPr>
        <p:spPr>
          <a:xfrm>
            <a:off x="304800" y="2484255"/>
            <a:ext cx="5882111" cy="3639450"/>
          </a:xfrm>
        </p:spPr>
        <p:txBody>
          <a:bodyPr vert="horz" lIns="91440" tIns="45720" rIns="91440" bIns="45720" rtlCol="0" anchor="ctr">
            <a:normAutofit/>
          </a:bodyPr>
          <a:lstStyle/>
          <a:p>
            <a:pPr marL="0" indent="0" algn="l" rtl="0" eaLnBrk="1" latinLnBrk="0" hangingPunct="1">
              <a:lnSpc>
                <a:spcPct val="90000"/>
              </a:lnSpc>
              <a:spcBef>
                <a:spcPts val="1000"/>
              </a:spcBef>
              <a:spcAft>
                <a:spcPts val="800"/>
              </a:spcAft>
              <a:buNone/>
            </a:pPr>
            <a:r>
              <a:rPr lang="en-US" sz="1600">
                <a:solidFill>
                  <a:srgbClr val="000000"/>
                </a:solidFill>
                <a:effectLst/>
                <a:latin typeface="Aptos" panose="020B0004020202020204" pitchFamily="34" charset="0"/>
              </a:rPr>
              <a:t>Research Objectives:</a:t>
            </a:r>
          </a:p>
          <a:p>
            <a:pPr marL="54864" indent="-283464" algn="l" rtl="0" eaLnBrk="1" latinLnBrk="0" hangingPunct="1">
              <a:lnSpc>
                <a:spcPct val="90000"/>
              </a:lnSpc>
              <a:spcBef>
                <a:spcPts val="1000"/>
              </a:spcBef>
              <a:spcAft>
                <a:spcPts val="800"/>
              </a:spcAft>
              <a:buFont typeface="Arial" panose="020B0604020202020204" pitchFamily="34" charset="0"/>
              <a:buChar char="•"/>
            </a:pPr>
            <a:r>
              <a:rPr lang="en-US" sz="1600">
                <a:solidFill>
                  <a:srgbClr val="000000"/>
                </a:solidFill>
                <a:effectLst/>
                <a:latin typeface="Aptos" panose="020B0004020202020204" pitchFamily="34" charset="0"/>
              </a:rPr>
              <a:t>To investigate GDP, GDP growth, foreign investment, inflation rates, and government expenditure across different countries over the last three years.</a:t>
            </a:r>
          </a:p>
          <a:p>
            <a:pPr marL="54864" indent="-283464" algn="l" rtl="0" eaLnBrk="1" latinLnBrk="0" hangingPunct="1">
              <a:lnSpc>
                <a:spcPct val="90000"/>
              </a:lnSpc>
              <a:spcBef>
                <a:spcPts val="1000"/>
              </a:spcBef>
              <a:spcAft>
                <a:spcPts val="800"/>
              </a:spcAft>
              <a:buFont typeface="Arial" panose="020B0604020202020204" pitchFamily="34" charset="0"/>
              <a:buChar char="•"/>
            </a:pPr>
            <a:r>
              <a:rPr lang="en-US" sz="1600">
                <a:solidFill>
                  <a:srgbClr val="000000"/>
                </a:solidFill>
                <a:effectLst/>
                <a:latin typeface="Aptos" panose="020B0004020202020204" pitchFamily="34" charset="0"/>
              </a:rPr>
              <a:t>To analyze and summarize how these economic indicators relate to national income levels.</a:t>
            </a:r>
          </a:p>
          <a:p>
            <a:pPr marL="54864" indent="-283464" algn="l" rtl="0" eaLnBrk="1" latinLnBrk="0" hangingPunct="1">
              <a:lnSpc>
                <a:spcPct val="90000"/>
              </a:lnSpc>
              <a:spcBef>
                <a:spcPts val="1000"/>
              </a:spcBef>
              <a:spcAft>
                <a:spcPts val="800"/>
              </a:spcAft>
              <a:buFont typeface="Arial" panose="020B0604020202020204" pitchFamily="34" charset="0"/>
              <a:buChar char="•"/>
            </a:pPr>
            <a:r>
              <a:rPr lang="en-US" sz="1600">
                <a:solidFill>
                  <a:srgbClr val="000000"/>
                </a:solidFill>
                <a:effectLst/>
                <a:latin typeface="Aptos" panose="020B0004020202020204" pitchFamily="34" charset="0"/>
              </a:rPr>
              <a:t>To create machine learning models that can reliably predict if a country is categorized as having a high-income status.</a:t>
            </a:r>
          </a:p>
          <a:p>
            <a:pPr marL="54864" indent="-283464" algn="l" rtl="0" eaLnBrk="1" latinLnBrk="0" hangingPunct="1">
              <a:lnSpc>
                <a:spcPct val="90000"/>
              </a:lnSpc>
              <a:spcBef>
                <a:spcPts val="1000"/>
              </a:spcBef>
              <a:spcAft>
                <a:spcPts val="800"/>
              </a:spcAft>
              <a:buFont typeface="Arial" panose="020B0604020202020204" pitchFamily="34" charset="0"/>
              <a:buChar char="•"/>
            </a:pPr>
            <a:r>
              <a:rPr lang="en-US" sz="1600">
                <a:solidFill>
                  <a:srgbClr val="000000"/>
                </a:solidFill>
                <a:effectLst/>
                <a:latin typeface="Aptos" panose="020B0004020202020204" pitchFamily="34" charset="0"/>
              </a:rPr>
              <a:t>To assess and compare the efficiency of various machine learning algorithms in forecasting high-income classifications</a:t>
            </a:r>
            <a:r>
              <a:rPr lang="en-US" sz="1800">
                <a:solidFill>
                  <a:srgbClr val="000000"/>
                </a:solidFill>
                <a:effectLst/>
                <a:latin typeface="Aptos" panose="020B0004020202020204" pitchFamily="34" charset="0"/>
              </a:rPr>
              <a:t>.</a:t>
            </a:r>
            <a:endParaRPr lang="en-US" sz="1800"/>
          </a:p>
        </p:txBody>
      </p:sp>
      <p:pic>
        <p:nvPicPr>
          <p:cNvPr id="5" name="Content Placeholder 4" descr="Magnifying glass showing decling performance">
            <a:extLst>
              <a:ext uri="{FF2B5EF4-FFF2-40B4-BE49-F238E27FC236}">
                <a16:creationId xmlns:a16="http://schemas.microsoft.com/office/drawing/2014/main" id="{28DEED74-B938-4760-961A-FEA4D71E7C63}"/>
              </a:ext>
            </a:extLst>
          </p:cNvPr>
          <p:cNvPicPr>
            <a:picLocks noGrp="1" noChangeAspect="1"/>
          </p:cNvPicPr>
          <p:nvPr>
            <p:ph sz="half" idx="1"/>
          </p:nvPr>
        </p:nvPicPr>
        <p:blipFill>
          <a:blip r:embed="rId3"/>
          <a:srcRect r="7442"/>
          <a:stretch/>
        </p:blipFill>
        <p:spPr>
          <a:xfrm>
            <a:off x="6683829" y="2484255"/>
            <a:ext cx="4377980" cy="3714244"/>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820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5" name="Rectangle 14">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B7DC304-A293-9ED9-DA49-6C15548987DB}"/>
              </a:ext>
            </a:extLst>
          </p:cNvPr>
          <p:cNvPicPr>
            <a:picLocks noChangeAspect="1"/>
          </p:cNvPicPr>
          <p:nvPr/>
        </p:nvPicPr>
        <p:blipFill>
          <a:blip r:embed="rId3"/>
          <a:srcRect b="2507"/>
          <a:stretch/>
        </p:blipFill>
        <p:spPr>
          <a:xfrm>
            <a:off x="838200" y="704765"/>
            <a:ext cx="10628376" cy="5440003"/>
          </a:xfrm>
          <a:prstGeom prst="rect">
            <a:avLst/>
          </a:prstGeom>
        </p:spPr>
      </p:pic>
    </p:spTree>
    <p:extLst>
      <p:ext uri="{BB962C8B-B14F-4D97-AF65-F5344CB8AC3E}">
        <p14:creationId xmlns:p14="http://schemas.microsoft.com/office/powerpoint/2010/main" val="2035185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2F837C-77EE-33C9-63AD-DCF7A2AAD1EE}"/>
              </a:ext>
            </a:extLst>
          </p:cNvPr>
          <p:cNvPicPr>
            <a:picLocks noChangeAspect="1"/>
          </p:cNvPicPr>
          <p:nvPr/>
        </p:nvPicPr>
        <p:blipFill>
          <a:blip r:embed="rId3"/>
          <a:stretch>
            <a:fillRect/>
          </a:stretch>
        </p:blipFill>
        <p:spPr>
          <a:xfrm>
            <a:off x="371583" y="0"/>
            <a:ext cx="11448834" cy="6858000"/>
          </a:xfrm>
          <a:prstGeom prst="rect">
            <a:avLst/>
          </a:prstGeom>
        </p:spPr>
      </p:pic>
    </p:spTree>
    <p:extLst>
      <p:ext uri="{BB962C8B-B14F-4D97-AF65-F5344CB8AC3E}">
        <p14:creationId xmlns:p14="http://schemas.microsoft.com/office/powerpoint/2010/main" val="1942707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9B7AF11-01A3-3E27-88A3-948E80658F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884" y="1119116"/>
            <a:ext cx="9666996" cy="3190108"/>
          </a:xfrm>
          <a:prstGeom prst="rect">
            <a:avLst/>
          </a:prstGeom>
        </p:spPr>
      </p:pic>
      <p:sp>
        <p:nvSpPr>
          <p:cNvPr id="14" name="Right Triangle 1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BC0678-5202-AB3A-EFFE-C33CDE70B7FF}"/>
              </a:ext>
            </a:extLst>
          </p:cNvPr>
          <p:cNvSpPr>
            <a:spLocks noGrp="1"/>
          </p:cNvSpPr>
          <p:nvPr>
            <p:ph type="title"/>
          </p:nvPr>
        </p:nvSpPr>
        <p:spPr>
          <a:xfrm>
            <a:off x="816864" y="4936067"/>
            <a:ext cx="10729963" cy="923873"/>
          </a:xfrm>
        </p:spPr>
        <p:txBody>
          <a:bodyPr vert="horz" lIns="91440" tIns="45720" rIns="91440" bIns="45720" rtlCol="0" anchor="b">
            <a:normAutofit/>
          </a:bodyPr>
          <a:lstStyle/>
          <a:p>
            <a:r>
              <a:rPr lang="en-US" sz="5600" kern="1200">
                <a:solidFill>
                  <a:schemeClr val="tx1"/>
                </a:solidFill>
                <a:latin typeface="+mj-lt"/>
                <a:ea typeface="+mj-ea"/>
                <a:cs typeface="+mj-cs"/>
              </a:rPr>
              <a:t>GDP Distribution from 2021 to 2023</a:t>
            </a:r>
          </a:p>
        </p:txBody>
      </p:sp>
    </p:spTree>
    <p:extLst>
      <p:ext uri="{BB962C8B-B14F-4D97-AF65-F5344CB8AC3E}">
        <p14:creationId xmlns:p14="http://schemas.microsoft.com/office/powerpoint/2010/main" val="1931091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3B7E08-DE85-F4A0-B37B-869480E9617C}"/>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000" kern="1200">
                <a:solidFill>
                  <a:schemeClr val="tx1"/>
                </a:solidFill>
                <a:latin typeface="+mj-lt"/>
                <a:ea typeface="+mj-ea"/>
                <a:cs typeface="+mj-cs"/>
              </a:rPr>
              <a:t>GDP Growth for Different Income Levels</a:t>
            </a:r>
          </a:p>
        </p:txBody>
      </p:sp>
      <p:grpSp>
        <p:nvGrpSpPr>
          <p:cNvPr id="9" name="Group 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2816E35-E722-9615-32E8-130CC1196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2492" y="1655783"/>
            <a:ext cx="5536001" cy="3487681"/>
          </a:xfrm>
          <a:prstGeom prst="rect">
            <a:avLst/>
          </a:prstGeom>
        </p:spPr>
      </p:pic>
    </p:spTree>
    <p:extLst>
      <p:ext uri="{BB962C8B-B14F-4D97-AF65-F5344CB8AC3E}">
        <p14:creationId xmlns:p14="http://schemas.microsoft.com/office/powerpoint/2010/main" val="3019336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76BC6D-D169-BEDC-A327-BC6D0D4B3BD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Income Level and GDP Growth</a:t>
            </a:r>
          </a:p>
        </p:txBody>
      </p:sp>
      <p:sp>
        <p:nvSpPr>
          <p:cNvPr id="24" name="Rectangle 2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68DF12E4-320D-08DB-FCCE-FBE3AE54FFB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5238" y="1029820"/>
            <a:ext cx="7608304" cy="4869315"/>
          </a:xfrm>
          <a:prstGeom prst="rect">
            <a:avLst/>
          </a:prstGeom>
        </p:spPr>
      </p:pic>
      <p:sp>
        <p:nvSpPr>
          <p:cNvPr id="29" name="Rectangle 28">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9147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61F93E-C3EA-8010-98FB-8592DD735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119116"/>
            <a:ext cx="10363200" cy="3419855"/>
          </a:xfrm>
          <a:prstGeom prst="rect">
            <a:avLst/>
          </a:prstGeom>
        </p:spPr>
      </p:pic>
      <p:sp>
        <p:nvSpPr>
          <p:cNvPr id="13" name="Right Triangle 1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4A49D1-407E-45CC-CFD3-76F12B645E58}"/>
              </a:ext>
            </a:extLst>
          </p:cNvPr>
          <p:cNvSpPr>
            <a:spLocks noGrp="1"/>
          </p:cNvSpPr>
          <p:nvPr>
            <p:ph type="title"/>
          </p:nvPr>
        </p:nvSpPr>
        <p:spPr>
          <a:xfrm>
            <a:off x="914400" y="5181600"/>
            <a:ext cx="10546080" cy="728801"/>
          </a:xfrm>
        </p:spPr>
        <p:txBody>
          <a:bodyPr vert="horz" lIns="91440" tIns="45720" rIns="91440" bIns="45720" rtlCol="0" anchor="b">
            <a:normAutofit/>
          </a:bodyPr>
          <a:lstStyle/>
          <a:p>
            <a:r>
              <a:rPr lang="en-US" sz="4000" kern="1200">
                <a:solidFill>
                  <a:schemeClr val="tx1"/>
                </a:solidFill>
                <a:latin typeface="+mj-lt"/>
                <a:ea typeface="+mj-ea"/>
                <a:cs typeface="+mj-cs"/>
              </a:rPr>
              <a:t>Inflation Rates by Income Levels for 2021 to 2023</a:t>
            </a:r>
          </a:p>
        </p:txBody>
      </p:sp>
    </p:spTree>
    <p:extLst>
      <p:ext uri="{BB962C8B-B14F-4D97-AF65-F5344CB8AC3E}">
        <p14:creationId xmlns:p14="http://schemas.microsoft.com/office/powerpoint/2010/main" val="986419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63E5C2-E8BE-AA33-FEFC-0D289C247225}"/>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Income Level vs Inflation Rate</a:t>
            </a: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3236F6A-F401-DE3D-A9E1-C607E435D4E3}"/>
              </a:ext>
            </a:extLst>
          </p:cNvPr>
          <p:cNvPicPr>
            <a:picLocks noGrp="1" noChangeAspect="1"/>
          </p:cNvPicPr>
          <p:nvPr>
            <p:ph sz="half" idx="2"/>
          </p:nvPr>
        </p:nvPicPr>
        <p:blipFill>
          <a:blip r:embed="rId3"/>
          <a:stretch>
            <a:fillRect/>
          </a:stretch>
        </p:blipFill>
        <p:spPr>
          <a:xfrm>
            <a:off x="5922492" y="1752664"/>
            <a:ext cx="5536001" cy="3293919"/>
          </a:xfrm>
          <a:prstGeom prst="rect">
            <a:avLst/>
          </a:prstGeom>
        </p:spPr>
      </p:pic>
    </p:spTree>
    <p:extLst>
      <p:ext uri="{BB962C8B-B14F-4D97-AF65-F5344CB8AC3E}">
        <p14:creationId xmlns:p14="http://schemas.microsoft.com/office/powerpoint/2010/main" val="2601068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91238E-D227-DF26-B708-1890AEC1113C}"/>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100" kern="1200">
                <a:solidFill>
                  <a:schemeClr val="tx1"/>
                </a:solidFill>
                <a:latin typeface="+mj-lt"/>
                <a:ea typeface="+mj-ea"/>
                <a:cs typeface="+mj-cs"/>
              </a:rPr>
              <a:t>GDP Rate and Inflation Rate by Income Level</a:t>
            </a:r>
          </a:p>
        </p:txBody>
      </p:sp>
      <p:sp>
        <p:nvSpPr>
          <p:cNvPr id="15" name="Rectangle 1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0DC9152-AF6E-8B95-6CD5-469E7E516724}"/>
              </a:ext>
            </a:extLst>
          </p:cNvPr>
          <p:cNvSpPr>
            <a:spLocks noGrp="1"/>
          </p:cNvSpPr>
          <p:nvPr>
            <p:ph sz="half" idx="1"/>
          </p:nvPr>
        </p:nvSpPr>
        <p:spPr>
          <a:xfrm>
            <a:off x="793661" y="2599509"/>
            <a:ext cx="4530898" cy="3639450"/>
          </a:xfrm>
        </p:spPr>
        <p:txBody>
          <a:bodyPr vert="horz" lIns="91440" tIns="45720" rIns="91440" bIns="45720" rtlCol="0" anchor="ctr">
            <a:normAutofit/>
          </a:bodyPr>
          <a:lstStyle/>
          <a:p>
            <a:r>
              <a:rPr lang="en-US" sz="2000">
                <a:effectLst/>
              </a:rPr>
              <a:t>High Inflation Rates in Low GDP Countries:</a:t>
            </a:r>
          </a:p>
          <a:p>
            <a:r>
              <a:rPr lang="en-US" sz="2000">
                <a:effectLst/>
              </a:rPr>
              <a:t>Stable Inflation in High GDP Countries</a:t>
            </a:r>
          </a:p>
          <a:p>
            <a:r>
              <a:rPr lang="en-US" sz="2000">
                <a:effectLst/>
              </a:rPr>
              <a:t>Clustered Patterns</a:t>
            </a:r>
          </a:p>
          <a:p>
            <a:r>
              <a:rPr lang="en-US" sz="2000">
                <a:effectLst/>
              </a:rPr>
              <a:t>Inverse Relationship</a:t>
            </a:r>
            <a:endParaRPr lang="en-US" sz="2000"/>
          </a:p>
        </p:txBody>
      </p:sp>
      <p:pic>
        <p:nvPicPr>
          <p:cNvPr id="8" name="Content Placeholder 7">
            <a:extLst>
              <a:ext uri="{FF2B5EF4-FFF2-40B4-BE49-F238E27FC236}">
                <a16:creationId xmlns:a16="http://schemas.microsoft.com/office/drawing/2014/main" id="{69A91460-ABD6-D1E3-793B-D7EB3D18122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11532" y="2693288"/>
            <a:ext cx="5150277" cy="3296178"/>
          </a:xfrm>
          <a:prstGeom prst="rect">
            <a:avLst/>
          </a:prstGeom>
        </p:spPr>
      </p:pic>
      <p:sp>
        <p:nvSpPr>
          <p:cNvPr id="19" name="Rectangle 1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3480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421E1-BC26-6A0A-3A7A-B2569E3B6C2D}"/>
              </a:ext>
            </a:extLst>
          </p:cNvPr>
          <p:cNvSpPr>
            <a:spLocks noGrp="1"/>
          </p:cNvSpPr>
          <p:nvPr>
            <p:ph type="title"/>
          </p:nvPr>
        </p:nvSpPr>
        <p:spPr>
          <a:xfrm>
            <a:off x="283029" y="835705"/>
            <a:ext cx="3396343" cy="3050495"/>
          </a:xfrm>
        </p:spPr>
        <p:txBody>
          <a:bodyPr vert="horz" lIns="91440" tIns="45720" rIns="91440" bIns="45720" rtlCol="0" anchor="ctr">
            <a:normAutofit/>
          </a:bodyPr>
          <a:lstStyle/>
          <a:p>
            <a:r>
              <a:rPr lang="en-US"/>
              <a:t>Inflation Rate and GDP from 2021 to 2023</a:t>
            </a:r>
          </a:p>
        </p:txBody>
      </p:sp>
      <p:pic>
        <p:nvPicPr>
          <p:cNvPr id="4" name="Picture 3">
            <a:extLst>
              <a:ext uri="{FF2B5EF4-FFF2-40B4-BE49-F238E27FC236}">
                <a16:creationId xmlns:a16="http://schemas.microsoft.com/office/drawing/2014/main" id="{0B2AD438-522D-D4B6-DA9B-DB25A7611909}"/>
              </a:ext>
            </a:extLst>
          </p:cNvPr>
          <p:cNvPicPr>
            <a:picLocks noChangeAspect="1"/>
          </p:cNvPicPr>
          <p:nvPr/>
        </p:nvPicPr>
        <p:blipFill>
          <a:blip r:embed="rId3"/>
          <a:stretch>
            <a:fillRect/>
          </a:stretch>
        </p:blipFill>
        <p:spPr>
          <a:xfrm>
            <a:off x="4180115" y="0"/>
            <a:ext cx="8011886" cy="6858000"/>
          </a:xfrm>
          <a:prstGeom prst="rect">
            <a:avLst/>
          </a:prstGeom>
        </p:spPr>
      </p:pic>
    </p:spTree>
    <p:extLst>
      <p:ext uri="{BB962C8B-B14F-4D97-AF65-F5344CB8AC3E}">
        <p14:creationId xmlns:p14="http://schemas.microsoft.com/office/powerpoint/2010/main" val="3395026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AE6B0D-EB41-E5DF-B8C4-0107B05C776E}"/>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Military Spending</a:t>
            </a:r>
          </a:p>
        </p:txBody>
      </p:sp>
      <p:sp>
        <p:nvSpPr>
          <p:cNvPr id="23" name="Rectangle 2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5E9881F-F73E-DCA0-A694-9D7F521A3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38" y="1362684"/>
            <a:ext cx="7608304" cy="4203588"/>
          </a:xfrm>
          <a:prstGeom prst="rect">
            <a:avLst/>
          </a:prstGeom>
        </p:spPr>
      </p:pic>
      <p:sp>
        <p:nvSpPr>
          <p:cNvPr id="17" name="Rectangle 1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7665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62406C-412D-D2EE-C34A-14B9F452626C}"/>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b="1"/>
              <a:t>Data Collection Process</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F039902C-2D68-7ECA-0C2A-0052C3043738}"/>
              </a:ext>
            </a:extLst>
          </p:cNvPr>
          <p:cNvSpPr>
            <a:spLocks noGrp="1"/>
          </p:cNvSpPr>
          <p:nvPr>
            <p:ph sz="half" idx="2"/>
          </p:nvPr>
        </p:nvSpPr>
        <p:spPr>
          <a:xfrm>
            <a:off x="590719" y="2330505"/>
            <a:ext cx="4559425" cy="3979585"/>
          </a:xfrm>
        </p:spPr>
        <p:txBody>
          <a:bodyPr vert="horz" lIns="91440" tIns="45720" rIns="91440" bIns="45720" rtlCol="0" anchor="ctr">
            <a:normAutofit/>
          </a:bodyPr>
          <a:lstStyle/>
          <a:p>
            <a:pPr marL="228600" indent="-228600" algn="l" rtl="0" eaLnBrk="1" latinLnBrk="0" hangingPunct="1">
              <a:lnSpc>
                <a:spcPct val="90000"/>
              </a:lnSpc>
              <a:spcBef>
                <a:spcPts val="1000"/>
              </a:spcBef>
              <a:buFont typeface="Arial" panose="020B0604020202020204" pitchFamily="34" charset="0"/>
              <a:buChar char="•"/>
            </a:pPr>
            <a:r>
              <a:rPr lang="en-US" sz="2000">
                <a:solidFill>
                  <a:srgbClr val="000000"/>
                </a:solidFill>
                <a:effectLst/>
                <a:latin typeface="Aptos" panose="020B0004020202020204" pitchFamily="34" charset="0"/>
              </a:rPr>
              <a:t>Data sourced from the World Data Bank.</a:t>
            </a:r>
          </a:p>
          <a:p>
            <a:pPr marL="228600" indent="-228600" algn="l" rtl="0" eaLnBrk="1" latinLnBrk="0" hangingPunct="1">
              <a:lnSpc>
                <a:spcPct val="90000"/>
              </a:lnSpc>
              <a:spcBef>
                <a:spcPts val="1000"/>
              </a:spcBef>
              <a:buFont typeface="Arial" panose="020B0604020202020204" pitchFamily="34" charset="0"/>
              <a:buChar char="•"/>
            </a:pPr>
            <a:r>
              <a:rPr lang="en-US" sz="2000">
                <a:solidFill>
                  <a:srgbClr val="000000"/>
                </a:solidFill>
                <a:effectLst/>
                <a:latin typeface="Aptos" panose="020B0004020202020204" pitchFamily="34" charset="0"/>
              </a:rPr>
              <a:t>Includes information covering the years 2021 to 2023.</a:t>
            </a:r>
          </a:p>
          <a:p>
            <a:pPr marL="228600" indent="-228600" algn="l" rtl="0" eaLnBrk="1" latinLnBrk="0" hangingPunct="1">
              <a:lnSpc>
                <a:spcPct val="90000"/>
              </a:lnSpc>
              <a:spcBef>
                <a:spcPts val="1000"/>
              </a:spcBef>
              <a:buFont typeface="Arial" panose="020B0604020202020204" pitchFamily="34" charset="0"/>
              <a:buChar char="•"/>
            </a:pPr>
            <a:r>
              <a:rPr lang="en-US" sz="2000">
                <a:solidFill>
                  <a:srgbClr val="000000"/>
                </a:solidFill>
                <a:effectLst/>
                <a:latin typeface="Aptos" panose="020B0004020202020204" pitchFamily="34" charset="0"/>
              </a:rPr>
              <a:t>The World Bank is dedicated to maintaining data quality, as detailed in their framework for evaluating national statistical systems and enhancing data sharing.</a:t>
            </a:r>
            <a:endParaRPr lang="en-US" sz="2000"/>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Big data">
            <a:extLst>
              <a:ext uri="{FF2B5EF4-FFF2-40B4-BE49-F238E27FC236}">
                <a16:creationId xmlns:a16="http://schemas.microsoft.com/office/drawing/2014/main" id="{F0906D03-D2DE-483A-AC38-AAE12BB5FA89}"/>
              </a:ext>
            </a:extLst>
          </p:cNvPr>
          <p:cNvPicPr>
            <a:picLocks noGrp="1" noChangeAspect="1"/>
          </p:cNvPicPr>
          <p:nvPr>
            <p:ph sz="half" idx="1"/>
          </p:nvPr>
        </p:nvPicPr>
        <p:blipFill>
          <a:blip r:embed="rId3"/>
          <a:srcRect t="469" r="4" b="2596"/>
          <a:stretch/>
        </p:blipFill>
        <p:spPr>
          <a:xfrm>
            <a:off x="5977788" y="799352"/>
            <a:ext cx="5425410" cy="5259296"/>
          </a:xfrm>
          <a:prstGeom prst="rect">
            <a:avLst/>
          </a:prstGeom>
        </p:spPr>
      </p:pic>
    </p:spTree>
    <p:extLst>
      <p:ext uri="{BB962C8B-B14F-4D97-AF65-F5344CB8AC3E}">
        <p14:creationId xmlns:p14="http://schemas.microsoft.com/office/powerpoint/2010/main" val="95832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82E5-6173-434B-B737-70C04915AFCA}"/>
              </a:ext>
            </a:extLst>
          </p:cNvPr>
          <p:cNvSpPr>
            <a:spLocks noGrp="1"/>
          </p:cNvSpPr>
          <p:nvPr>
            <p:ph type="title"/>
          </p:nvPr>
        </p:nvSpPr>
        <p:spPr/>
        <p:txBody>
          <a:bodyPr/>
          <a:lstStyle/>
          <a:p>
            <a:r>
              <a:rPr lang="en-US"/>
              <a:t>Government Education Spending Impact</a:t>
            </a:r>
          </a:p>
        </p:txBody>
      </p:sp>
      <p:pic>
        <p:nvPicPr>
          <p:cNvPr id="6" name="Content Placeholder 5">
            <a:extLst>
              <a:ext uri="{FF2B5EF4-FFF2-40B4-BE49-F238E27FC236}">
                <a16:creationId xmlns:a16="http://schemas.microsoft.com/office/drawing/2014/main" id="{B0341853-2FA2-926E-3436-D5ECC45448C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324351"/>
            <a:ext cx="5181600" cy="3353886"/>
          </a:xfrm>
        </p:spPr>
      </p:pic>
      <p:pic>
        <p:nvPicPr>
          <p:cNvPr id="8" name="Content Placeholder 7">
            <a:extLst>
              <a:ext uri="{FF2B5EF4-FFF2-40B4-BE49-F238E27FC236}">
                <a16:creationId xmlns:a16="http://schemas.microsoft.com/office/drawing/2014/main" id="{612FEA83-8450-C123-8DF7-30130F42048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345976"/>
            <a:ext cx="5181600" cy="3310635"/>
          </a:xfrm>
        </p:spPr>
      </p:pic>
    </p:spTree>
    <p:extLst>
      <p:ext uri="{BB962C8B-B14F-4D97-AF65-F5344CB8AC3E}">
        <p14:creationId xmlns:p14="http://schemas.microsoft.com/office/powerpoint/2010/main" val="2971509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FF940-2351-67D5-B634-B889226D29ED}"/>
              </a:ext>
            </a:extLst>
          </p:cNvPr>
          <p:cNvSpPr>
            <a:spLocks noGrp="1"/>
          </p:cNvSpPr>
          <p:nvPr>
            <p:ph type="title"/>
          </p:nvPr>
        </p:nvSpPr>
        <p:spPr>
          <a:xfrm>
            <a:off x="326571" y="2291897"/>
            <a:ext cx="2677886" cy="1441903"/>
          </a:xfrm>
        </p:spPr>
        <p:txBody>
          <a:bodyPr>
            <a:normAutofit fontScale="90000"/>
          </a:bodyPr>
          <a:lstStyle/>
          <a:p>
            <a:r>
              <a:rPr lang="en-US">
                <a:solidFill>
                  <a:srgbClr val="242424"/>
                </a:solidFill>
                <a:latin typeface="Segoe UI" panose="020B0502040204020203" pitchFamily="34" charset="0"/>
              </a:rPr>
              <a:t>F</a:t>
            </a:r>
            <a:r>
              <a:rPr lang="en-US" b="0" i="0">
                <a:solidFill>
                  <a:srgbClr val="242424"/>
                </a:solidFill>
                <a:effectLst/>
                <a:latin typeface="Segoe UI" panose="020B0502040204020203" pitchFamily="34" charset="0"/>
              </a:rPr>
              <a:t>oreign Investment </a:t>
            </a:r>
            <a:endParaRPr lang="en-US"/>
          </a:p>
        </p:txBody>
      </p:sp>
      <p:pic>
        <p:nvPicPr>
          <p:cNvPr id="5" name="Picture 4">
            <a:extLst>
              <a:ext uri="{FF2B5EF4-FFF2-40B4-BE49-F238E27FC236}">
                <a16:creationId xmlns:a16="http://schemas.microsoft.com/office/drawing/2014/main" id="{51BC7B06-2922-29AD-03CC-EDA023BB76C5}"/>
              </a:ext>
            </a:extLst>
          </p:cNvPr>
          <p:cNvPicPr>
            <a:picLocks noChangeAspect="1"/>
          </p:cNvPicPr>
          <p:nvPr/>
        </p:nvPicPr>
        <p:blipFill>
          <a:blip r:embed="rId3"/>
          <a:stretch>
            <a:fillRect/>
          </a:stretch>
        </p:blipFill>
        <p:spPr>
          <a:xfrm>
            <a:off x="4180114" y="4354"/>
            <a:ext cx="6853646" cy="6853646"/>
          </a:xfrm>
          <a:prstGeom prst="rect">
            <a:avLst/>
          </a:prstGeom>
        </p:spPr>
      </p:pic>
    </p:spTree>
    <p:extLst>
      <p:ext uri="{BB962C8B-B14F-4D97-AF65-F5344CB8AC3E}">
        <p14:creationId xmlns:p14="http://schemas.microsoft.com/office/powerpoint/2010/main" val="2768656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38F6C-7FD2-2DD0-D704-623052C2583B}"/>
              </a:ext>
            </a:extLst>
          </p:cNvPr>
          <p:cNvSpPr>
            <a:spLocks noGrp="1"/>
          </p:cNvSpPr>
          <p:nvPr>
            <p:ph type="title"/>
          </p:nvPr>
        </p:nvSpPr>
        <p:spPr>
          <a:xfrm>
            <a:off x="228600" y="365125"/>
            <a:ext cx="11963400" cy="843189"/>
          </a:xfrm>
        </p:spPr>
        <p:txBody>
          <a:bodyPr/>
          <a:lstStyle/>
          <a:p>
            <a:r>
              <a:rPr lang="en-US"/>
              <a:t>Clustering Countries Based on Economic Indicators</a:t>
            </a:r>
          </a:p>
        </p:txBody>
      </p:sp>
      <p:pic>
        <p:nvPicPr>
          <p:cNvPr id="6" name="Content Placeholder 5">
            <a:extLst>
              <a:ext uri="{FF2B5EF4-FFF2-40B4-BE49-F238E27FC236}">
                <a16:creationId xmlns:a16="http://schemas.microsoft.com/office/drawing/2014/main" id="{FC60DF5E-686A-B689-7E84-3831393F3E5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26773" y="4553585"/>
            <a:ext cx="4189513" cy="2192201"/>
          </a:xfrm>
        </p:spPr>
      </p:pic>
      <p:pic>
        <p:nvPicPr>
          <p:cNvPr id="8" name="Picture 7">
            <a:extLst>
              <a:ext uri="{FF2B5EF4-FFF2-40B4-BE49-F238E27FC236}">
                <a16:creationId xmlns:a16="http://schemas.microsoft.com/office/drawing/2014/main" id="{07E4AF4E-8F95-F623-9491-773163D5EC76}"/>
              </a:ext>
            </a:extLst>
          </p:cNvPr>
          <p:cNvPicPr>
            <a:picLocks noChangeAspect="1"/>
          </p:cNvPicPr>
          <p:nvPr/>
        </p:nvPicPr>
        <p:blipFill>
          <a:blip r:embed="rId4"/>
          <a:stretch>
            <a:fillRect/>
          </a:stretch>
        </p:blipFill>
        <p:spPr>
          <a:xfrm>
            <a:off x="457201" y="1208314"/>
            <a:ext cx="5128658" cy="3233057"/>
          </a:xfrm>
          <a:prstGeom prst="rect">
            <a:avLst/>
          </a:prstGeom>
        </p:spPr>
      </p:pic>
      <p:graphicFrame>
        <p:nvGraphicFramePr>
          <p:cNvPr id="10" name="Table 9">
            <a:extLst>
              <a:ext uri="{FF2B5EF4-FFF2-40B4-BE49-F238E27FC236}">
                <a16:creationId xmlns:a16="http://schemas.microsoft.com/office/drawing/2014/main" id="{4A9C57BF-9790-2F78-EFCC-3B9F2C9DAE24}"/>
              </a:ext>
            </a:extLst>
          </p:cNvPr>
          <p:cNvGraphicFramePr>
            <a:graphicFrameLocks noGrp="1"/>
          </p:cNvGraphicFramePr>
          <p:nvPr>
            <p:extLst>
              <p:ext uri="{D42A27DB-BD31-4B8C-83A1-F6EECF244321}">
                <p14:modId xmlns:p14="http://schemas.microsoft.com/office/powerpoint/2010/main" val="3901027828"/>
              </p:ext>
            </p:extLst>
          </p:nvPr>
        </p:nvGraphicFramePr>
        <p:xfrm>
          <a:off x="5814460" y="2477098"/>
          <a:ext cx="5937250" cy="2913126"/>
        </p:xfrm>
        <a:graphic>
          <a:graphicData uri="http://schemas.openxmlformats.org/drawingml/2006/table">
            <a:tbl>
              <a:tblPr firstRow="1" bandRow="1"/>
              <a:tblGrid>
                <a:gridCol w="1909537">
                  <a:extLst>
                    <a:ext uri="{9D8B030D-6E8A-4147-A177-3AD203B41FA5}">
                      <a16:colId xmlns:a16="http://schemas.microsoft.com/office/drawing/2014/main" val="1266493651"/>
                    </a:ext>
                  </a:extLst>
                </a:gridCol>
                <a:gridCol w="4027713">
                  <a:extLst>
                    <a:ext uri="{9D8B030D-6E8A-4147-A177-3AD203B41FA5}">
                      <a16:colId xmlns:a16="http://schemas.microsoft.com/office/drawing/2014/main" val="2057911869"/>
                    </a:ext>
                  </a:extLst>
                </a:gridCol>
              </a:tblGrid>
              <a:tr h="0">
                <a:tc>
                  <a:txBody>
                    <a:bodyPr/>
                    <a:lstStyle/>
                    <a:p>
                      <a:pPr marL="0" marR="0">
                        <a:lnSpc>
                          <a:spcPct val="115000"/>
                        </a:lnSpc>
                        <a:spcAft>
                          <a:spcPts val="800"/>
                        </a:spcAft>
                        <a:buNone/>
                      </a:pPr>
                      <a:r>
                        <a:rPr lang="en-US" sz="1200" kern="100">
                          <a:effectLst/>
                          <a:latin typeface="Aptos" panose="020B0004020202020204" pitchFamily="34" charset="0"/>
                          <a:ea typeface="Aptos" panose="020B0004020202020204" pitchFamily="34" charset="0"/>
                          <a:cs typeface="Arial" panose="020B0604020202020204" pitchFamily="34" charset="0"/>
                        </a:rPr>
                        <a:t>Cluster 0</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200" kern="100">
                          <a:effectLst/>
                          <a:latin typeface="Aptos" panose="020B0004020202020204" pitchFamily="34" charset="0"/>
                          <a:ea typeface="Aptos" panose="020B0004020202020204" pitchFamily="34" charset="0"/>
                          <a:cs typeface="Arial" panose="020B0604020202020204" pitchFamily="34" charset="0"/>
                        </a:rPr>
                        <a:t>Morocco, Andorra, Armenia, Azerbaijan, Bangladesh, Belarus, Belize, Bermuda, Barbados, Bhutan, Côte d'Ivoire, Dominica, Algeria, Ecuador, Fiji, Georgia, Gambia, The, Guatemala, Honduras, Indonesia, Iran, Islamic Rep., Jamaica, Kenya, Kyrgyz Republic, Cambodia, Kuwait, Lao PDR, Sri Lanka, Lesotho, Moldova, Maldives, Mongolia, Mauritania, Mauritius, Malaysia, Namibia, Nepal, Pakistan, Peru, Philippines, Palau, Paraguay, Rwanda, Solomon Islands, Sierra Leone, El Salvador, Suriname, Eswatini, Turks and Caicos Islands, Thailand, Tajikistan, Turkmenistan, Tonga, Tunisia, Tuvalu, Tanzania, Uganda, Uzbekistan, Vanuatu, Samoa, South Africa</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954233978"/>
                  </a:ext>
                </a:extLst>
              </a:tr>
              <a:tr h="0">
                <a:tc>
                  <a:txBody>
                    <a:bodyPr/>
                    <a:lstStyle/>
                    <a:p>
                      <a:pPr marL="0" marR="0">
                        <a:lnSpc>
                          <a:spcPct val="115000"/>
                        </a:lnSpc>
                        <a:spcAft>
                          <a:spcPts val="800"/>
                        </a:spcAft>
                        <a:buNone/>
                      </a:pPr>
                      <a:r>
                        <a:rPr lang="en-US" sz="1200" kern="100">
                          <a:effectLst/>
                          <a:latin typeface="Aptos" panose="020B0004020202020204" pitchFamily="34" charset="0"/>
                          <a:ea typeface="Aptos" panose="020B0004020202020204" pitchFamily="34" charset="0"/>
                          <a:cs typeface="Arial" panose="020B0604020202020204" pitchFamily="34" charset="0"/>
                        </a:rPr>
                        <a:t>Cluster 1</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200" kern="100">
                          <a:effectLst/>
                          <a:latin typeface="Aptos" panose="020B0004020202020204" pitchFamily="34" charset="0"/>
                          <a:ea typeface="Aptos" panose="020B0004020202020204" pitchFamily="34" charset="0"/>
                          <a:cs typeface="Arial" panose="020B0604020202020204" pitchFamily="34" charset="0"/>
                        </a:rPr>
                        <a:t>Hong Kong SAR, China, Singapore</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7946776"/>
                  </a:ext>
                </a:extLst>
              </a:tr>
              <a:tr h="0">
                <a:tc>
                  <a:txBody>
                    <a:bodyPr/>
                    <a:lstStyle/>
                    <a:p>
                      <a:pPr marL="0" marR="0">
                        <a:lnSpc>
                          <a:spcPct val="115000"/>
                        </a:lnSpc>
                        <a:spcAft>
                          <a:spcPts val="800"/>
                        </a:spcAft>
                        <a:buNone/>
                      </a:pPr>
                      <a:r>
                        <a:rPr lang="en-US" sz="1200" kern="100">
                          <a:effectLst/>
                          <a:latin typeface="Aptos" panose="020B0004020202020204" pitchFamily="34" charset="0"/>
                          <a:ea typeface="Aptos" panose="020B0004020202020204" pitchFamily="34" charset="0"/>
                          <a:cs typeface="Arial" panose="020B0604020202020204" pitchFamily="34" charset="0"/>
                        </a:rPr>
                        <a:t>Cluster 2</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200" kern="100">
                          <a:effectLst/>
                          <a:latin typeface="Aptos" panose="020B0004020202020204" pitchFamily="34" charset="0"/>
                          <a:ea typeface="Aptos" panose="020B0004020202020204" pitchFamily="34" charset="0"/>
                          <a:cs typeface="Arial" panose="020B0604020202020204" pitchFamily="34" charset="0"/>
                        </a:rPr>
                        <a:t>Saudi Arabia</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45238262"/>
                  </a:ext>
                </a:extLst>
              </a:tr>
            </a:tbl>
          </a:graphicData>
        </a:graphic>
      </p:graphicFrame>
    </p:spTree>
    <p:extLst>
      <p:ext uri="{BB962C8B-B14F-4D97-AF65-F5344CB8AC3E}">
        <p14:creationId xmlns:p14="http://schemas.microsoft.com/office/powerpoint/2010/main" val="3614999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C84B45-0806-8227-2C30-C8CA510C78FC}"/>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B197390-E4EC-902F-51F9-CFD98EE29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B5E18D43-66DC-A45B-D339-E7D5C1916B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4" name="Rectangle 23">
              <a:extLst>
                <a:ext uri="{FF2B5EF4-FFF2-40B4-BE49-F238E27FC236}">
                  <a16:creationId xmlns:a16="http://schemas.microsoft.com/office/drawing/2014/main" id="{E55E5FC6-B233-880F-38B0-BAA9190CC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46177B6-39CF-CC75-74EA-E32DC0D49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A9FBEDD-715E-A43F-C4C3-FB1C5BA2A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2B2F29E5-0876-7E9D-9710-70CE1FE07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AB3BE1-AFDB-BEAE-D5D7-5851BF36EB85}"/>
              </a:ext>
            </a:extLst>
          </p:cNvPr>
          <p:cNvSpPr>
            <a:spLocks noGrp="1"/>
          </p:cNvSpPr>
          <p:nvPr>
            <p:ph type="title"/>
          </p:nvPr>
        </p:nvSpPr>
        <p:spPr>
          <a:xfrm>
            <a:off x="1043631" y="809898"/>
            <a:ext cx="10173010" cy="1554480"/>
          </a:xfrm>
        </p:spPr>
        <p:txBody>
          <a:bodyPr vert="horz" lIns="91440" tIns="45720" rIns="91440" bIns="45720" rtlCol="0" anchor="ctr">
            <a:normAutofit/>
          </a:bodyPr>
          <a:lstStyle/>
          <a:p>
            <a:r>
              <a:rPr lang="en-US" sz="4800" b="1" kern="1200">
                <a:solidFill>
                  <a:schemeClr val="tx1"/>
                </a:solidFill>
                <a:latin typeface="+mj-lt"/>
                <a:ea typeface="+mj-ea"/>
                <a:cs typeface="+mj-cs"/>
              </a:rPr>
              <a:t>Machine Learning Model Development</a:t>
            </a:r>
          </a:p>
        </p:txBody>
      </p:sp>
      <p:cxnSp>
        <p:nvCxnSpPr>
          <p:cNvPr id="30" name="Straight Connector 29">
            <a:extLst>
              <a:ext uri="{FF2B5EF4-FFF2-40B4-BE49-F238E27FC236}">
                <a16:creationId xmlns:a16="http://schemas.microsoft.com/office/drawing/2014/main" id="{E9EEBD83-2637-F0D8-862A-F22933FD3E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7" name="Content Placeholder 3">
            <a:extLst>
              <a:ext uri="{FF2B5EF4-FFF2-40B4-BE49-F238E27FC236}">
                <a16:creationId xmlns:a16="http://schemas.microsoft.com/office/drawing/2014/main" id="{B3A66AC3-38B7-BD12-7212-F9D98334EA64}"/>
              </a:ext>
            </a:extLst>
          </p:cNvPr>
          <p:cNvGraphicFramePr>
            <a:graphicFrameLocks noGrp="1"/>
          </p:cNvGraphicFramePr>
          <p:nvPr>
            <p:ph sz="half" idx="1"/>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2498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7" name="Straight Connector 26">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Rectangle 29">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120D1-AF9E-3C3D-31D5-68238D374055}"/>
              </a:ext>
            </a:extLst>
          </p:cNvPr>
          <p:cNvSpPr>
            <a:spLocks noGrp="1"/>
          </p:cNvSpPr>
          <p:nvPr>
            <p:ph type="title"/>
          </p:nvPr>
        </p:nvSpPr>
        <p:spPr>
          <a:xfrm>
            <a:off x="1057080" y="4465461"/>
            <a:ext cx="10071536" cy="929750"/>
          </a:xfrm>
        </p:spPr>
        <p:txBody>
          <a:bodyPr vert="horz" lIns="91440" tIns="45720" rIns="91440" bIns="45720" rtlCol="0" anchor="b">
            <a:normAutofit/>
          </a:bodyPr>
          <a:lstStyle/>
          <a:p>
            <a:pPr algn="ctr"/>
            <a:r>
              <a:rPr lang="en-US" sz="5200"/>
              <a:t>Logistic Regression</a:t>
            </a:r>
          </a:p>
        </p:txBody>
      </p:sp>
      <p:pic>
        <p:nvPicPr>
          <p:cNvPr id="10" name="Content Placeholder 9">
            <a:extLst>
              <a:ext uri="{FF2B5EF4-FFF2-40B4-BE49-F238E27FC236}">
                <a16:creationId xmlns:a16="http://schemas.microsoft.com/office/drawing/2014/main" id="{B42C6AE6-C168-BFE3-1D26-684C85E0D923}"/>
              </a:ext>
            </a:extLst>
          </p:cNvPr>
          <p:cNvPicPr>
            <a:picLocks noGrp="1" noChangeAspect="1"/>
          </p:cNvPicPr>
          <p:nvPr>
            <p:ph sz="half" idx="2"/>
          </p:nvPr>
        </p:nvPicPr>
        <p:blipFill>
          <a:blip r:embed="rId3"/>
          <a:stretch>
            <a:fillRect/>
          </a:stretch>
        </p:blipFill>
        <p:spPr>
          <a:xfrm>
            <a:off x="1575402" y="671200"/>
            <a:ext cx="4520598" cy="3650383"/>
          </a:xfrm>
          <a:prstGeom prst="rect">
            <a:avLst/>
          </a:prstGeom>
        </p:spPr>
      </p:pic>
      <p:pic>
        <p:nvPicPr>
          <p:cNvPr id="8" name="Content Placeholder 7">
            <a:extLst>
              <a:ext uri="{FF2B5EF4-FFF2-40B4-BE49-F238E27FC236}">
                <a16:creationId xmlns:a16="http://schemas.microsoft.com/office/drawing/2014/main" id="{BC270B70-472A-186B-6629-13A1930C3C53}"/>
              </a:ext>
            </a:extLst>
          </p:cNvPr>
          <p:cNvPicPr>
            <a:picLocks noGrp="1" noChangeAspect="1"/>
          </p:cNvPicPr>
          <p:nvPr>
            <p:ph sz="half" idx="1"/>
          </p:nvPr>
        </p:nvPicPr>
        <p:blipFill>
          <a:blip r:embed="rId4"/>
          <a:stretch>
            <a:fillRect/>
          </a:stretch>
        </p:blipFill>
        <p:spPr>
          <a:xfrm>
            <a:off x="7770791" y="892923"/>
            <a:ext cx="1874519" cy="2999232"/>
          </a:xfrm>
          <a:prstGeom prst="rect">
            <a:avLst/>
          </a:prstGeom>
        </p:spPr>
      </p:pic>
    </p:spTree>
    <p:extLst>
      <p:ext uri="{BB962C8B-B14F-4D97-AF65-F5344CB8AC3E}">
        <p14:creationId xmlns:p14="http://schemas.microsoft.com/office/powerpoint/2010/main" val="3234846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6" name="Straight Connector 15">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ectangle 13">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CC124A-B77A-E546-83EB-BA05E5AD77F8}"/>
              </a:ext>
            </a:extLst>
          </p:cNvPr>
          <p:cNvSpPr>
            <a:spLocks noGrp="1"/>
          </p:cNvSpPr>
          <p:nvPr>
            <p:ph type="title"/>
          </p:nvPr>
        </p:nvSpPr>
        <p:spPr>
          <a:xfrm>
            <a:off x="1060232" y="4477653"/>
            <a:ext cx="10071536" cy="929750"/>
          </a:xfrm>
        </p:spPr>
        <p:txBody>
          <a:bodyPr vert="horz" lIns="91440" tIns="45720" rIns="91440" bIns="45720" rtlCol="0" anchor="b">
            <a:normAutofit/>
          </a:bodyPr>
          <a:lstStyle/>
          <a:p>
            <a:pPr algn="ctr"/>
            <a:r>
              <a:rPr lang="en-US" sz="5200"/>
              <a:t>Decision Tree</a:t>
            </a:r>
          </a:p>
        </p:txBody>
      </p:sp>
      <p:pic>
        <p:nvPicPr>
          <p:cNvPr id="8" name="Content Placeholder 7">
            <a:extLst>
              <a:ext uri="{FF2B5EF4-FFF2-40B4-BE49-F238E27FC236}">
                <a16:creationId xmlns:a16="http://schemas.microsoft.com/office/drawing/2014/main" id="{02EC8768-6F2B-D46D-B5F8-28DFF4D38AC8}"/>
              </a:ext>
            </a:extLst>
          </p:cNvPr>
          <p:cNvPicPr>
            <a:picLocks noGrp="1" noChangeAspect="1"/>
          </p:cNvPicPr>
          <p:nvPr>
            <p:ph sz="half" idx="2"/>
          </p:nvPr>
        </p:nvPicPr>
        <p:blipFill>
          <a:blip r:embed="rId3"/>
          <a:stretch>
            <a:fillRect/>
          </a:stretch>
        </p:blipFill>
        <p:spPr>
          <a:xfrm>
            <a:off x="897716" y="884408"/>
            <a:ext cx="6615693" cy="3357463"/>
          </a:xfrm>
          <a:prstGeom prst="rect">
            <a:avLst/>
          </a:prstGeom>
        </p:spPr>
      </p:pic>
      <p:pic>
        <p:nvPicPr>
          <p:cNvPr id="6" name="Content Placeholder 5">
            <a:extLst>
              <a:ext uri="{FF2B5EF4-FFF2-40B4-BE49-F238E27FC236}">
                <a16:creationId xmlns:a16="http://schemas.microsoft.com/office/drawing/2014/main" id="{DDB35C72-2A94-E69F-4B2A-1F0C7E820329}"/>
              </a:ext>
            </a:extLst>
          </p:cNvPr>
          <p:cNvPicPr>
            <a:picLocks noGrp="1" noChangeAspect="1"/>
          </p:cNvPicPr>
          <p:nvPr>
            <p:ph sz="half" idx="1"/>
          </p:nvPr>
        </p:nvPicPr>
        <p:blipFill>
          <a:blip r:embed="rId4"/>
          <a:stretch>
            <a:fillRect/>
          </a:stretch>
        </p:blipFill>
        <p:spPr>
          <a:xfrm>
            <a:off x="7924800" y="671200"/>
            <a:ext cx="3265986" cy="3570672"/>
          </a:xfrm>
          <a:prstGeom prst="rect">
            <a:avLst/>
          </a:prstGeom>
        </p:spPr>
      </p:pic>
    </p:spTree>
    <p:extLst>
      <p:ext uri="{BB962C8B-B14F-4D97-AF65-F5344CB8AC3E}">
        <p14:creationId xmlns:p14="http://schemas.microsoft.com/office/powerpoint/2010/main" val="3228429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6" name="Straight Connector 15">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C22674-0285-ECBA-B455-F80FB49FEFA9}"/>
              </a:ext>
            </a:extLst>
          </p:cNvPr>
          <p:cNvSpPr>
            <a:spLocks noGrp="1"/>
          </p:cNvSpPr>
          <p:nvPr>
            <p:ph type="title"/>
          </p:nvPr>
        </p:nvSpPr>
        <p:spPr>
          <a:xfrm>
            <a:off x="1057080" y="4598900"/>
            <a:ext cx="10071536" cy="929750"/>
          </a:xfrm>
        </p:spPr>
        <p:txBody>
          <a:bodyPr vert="horz" lIns="91440" tIns="45720" rIns="91440" bIns="45720" rtlCol="0" anchor="b">
            <a:normAutofit/>
          </a:bodyPr>
          <a:lstStyle/>
          <a:p>
            <a:pPr algn="ctr"/>
            <a:r>
              <a:rPr lang="en-US" sz="5200"/>
              <a:t>Random Forest</a:t>
            </a:r>
          </a:p>
        </p:txBody>
      </p:sp>
      <p:pic>
        <p:nvPicPr>
          <p:cNvPr id="8" name="Content Placeholder 7">
            <a:extLst>
              <a:ext uri="{FF2B5EF4-FFF2-40B4-BE49-F238E27FC236}">
                <a16:creationId xmlns:a16="http://schemas.microsoft.com/office/drawing/2014/main" id="{C9EE4051-DA04-CD96-9DAD-4E19B1A6A460}"/>
              </a:ext>
            </a:extLst>
          </p:cNvPr>
          <p:cNvPicPr>
            <a:picLocks noGrp="1" noChangeAspect="1"/>
          </p:cNvPicPr>
          <p:nvPr>
            <p:ph sz="half" idx="2"/>
          </p:nvPr>
        </p:nvPicPr>
        <p:blipFill>
          <a:blip r:embed="rId3"/>
          <a:stretch>
            <a:fillRect/>
          </a:stretch>
        </p:blipFill>
        <p:spPr>
          <a:xfrm>
            <a:off x="897716" y="719647"/>
            <a:ext cx="6388267" cy="3657281"/>
          </a:xfrm>
          <a:prstGeom prst="rect">
            <a:avLst/>
          </a:prstGeom>
        </p:spPr>
      </p:pic>
      <p:pic>
        <p:nvPicPr>
          <p:cNvPr id="6" name="Content Placeholder 5">
            <a:extLst>
              <a:ext uri="{FF2B5EF4-FFF2-40B4-BE49-F238E27FC236}">
                <a16:creationId xmlns:a16="http://schemas.microsoft.com/office/drawing/2014/main" id="{7AB78410-12E9-EF1B-AEFC-8C58887793C9}"/>
              </a:ext>
            </a:extLst>
          </p:cNvPr>
          <p:cNvPicPr>
            <a:picLocks noGrp="1" noChangeAspect="1"/>
          </p:cNvPicPr>
          <p:nvPr>
            <p:ph sz="half" idx="1"/>
          </p:nvPr>
        </p:nvPicPr>
        <p:blipFill>
          <a:blip r:embed="rId4"/>
          <a:stretch>
            <a:fillRect/>
          </a:stretch>
        </p:blipFill>
        <p:spPr>
          <a:xfrm>
            <a:off x="8500158" y="1072276"/>
            <a:ext cx="1874519" cy="2999232"/>
          </a:xfrm>
          <a:prstGeom prst="rect">
            <a:avLst/>
          </a:prstGeom>
        </p:spPr>
      </p:pic>
    </p:spTree>
    <p:extLst>
      <p:ext uri="{BB962C8B-B14F-4D97-AF65-F5344CB8AC3E}">
        <p14:creationId xmlns:p14="http://schemas.microsoft.com/office/powerpoint/2010/main" val="2389060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6" name="Straight Connector 15">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B79D8B-2946-DB36-C852-E1908D312CE7}"/>
              </a:ext>
            </a:extLst>
          </p:cNvPr>
          <p:cNvSpPr>
            <a:spLocks noGrp="1"/>
          </p:cNvSpPr>
          <p:nvPr>
            <p:ph type="title"/>
          </p:nvPr>
        </p:nvSpPr>
        <p:spPr>
          <a:xfrm>
            <a:off x="1057080" y="4465461"/>
            <a:ext cx="10071536" cy="929750"/>
          </a:xfrm>
        </p:spPr>
        <p:txBody>
          <a:bodyPr vert="horz" lIns="91440" tIns="45720" rIns="91440" bIns="45720" rtlCol="0" anchor="b">
            <a:normAutofit/>
          </a:bodyPr>
          <a:lstStyle/>
          <a:p>
            <a:pPr algn="ctr"/>
            <a:r>
              <a:rPr lang="en-US" sz="5200"/>
              <a:t>XG Boost</a:t>
            </a:r>
          </a:p>
        </p:txBody>
      </p:sp>
      <p:pic>
        <p:nvPicPr>
          <p:cNvPr id="8" name="Content Placeholder 7">
            <a:extLst>
              <a:ext uri="{FF2B5EF4-FFF2-40B4-BE49-F238E27FC236}">
                <a16:creationId xmlns:a16="http://schemas.microsoft.com/office/drawing/2014/main" id="{565618A8-95E5-EF0B-05DA-380978B5A948}"/>
              </a:ext>
            </a:extLst>
          </p:cNvPr>
          <p:cNvPicPr>
            <a:picLocks noGrp="1" noChangeAspect="1"/>
          </p:cNvPicPr>
          <p:nvPr>
            <p:ph sz="half" idx="2"/>
          </p:nvPr>
        </p:nvPicPr>
        <p:blipFill>
          <a:blip r:embed="rId3"/>
          <a:stretch>
            <a:fillRect/>
          </a:stretch>
        </p:blipFill>
        <p:spPr>
          <a:xfrm>
            <a:off x="897717" y="827376"/>
            <a:ext cx="5069590" cy="3390112"/>
          </a:xfrm>
          <a:prstGeom prst="rect">
            <a:avLst/>
          </a:prstGeom>
        </p:spPr>
      </p:pic>
      <p:pic>
        <p:nvPicPr>
          <p:cNvPr id="6" name="Content Placeholder 5">
            <a:extLst>
              <a:ext uri="{FF2B5EF4-FFF2-40B4-BE49-F238E27FC236}">
                <a16:creationId xmlns:a16="http://schemas.microsoft.com/office/drawing/2014/main" id="{DD6F8C6E-BEB8-9526-F021-A89429CD8D02}"/>
              </a:ext>
            </a:extLst>
          </p:cNvPr>
          <p:cNvPicPr>
            <a:picLocks noGrp="1" noChangeAspect="1"/>
          </p:cNvPicPr>
          <p:nvPr>
            <p:ph sz="half" idx="1"/>
          </p:nvPr>
        </p:nvPicPr>
        <p:blipFill>
          <a:blip r:embed="rId4"/>
          <a:stretch>
            <a:fillRect/>
          </a:stretch>
        </p:blipFill>
        <p:spPr>
          <a:xfrm>
            <a:off x="7002314" y="671200"/>
            <a:ext cx="3518161" cy="3546287"/>
          </a:xfrm>
          <a:prstGeom prst="rect">
            <a:avLst/>
          </a:prstGeom>
        </p:spPr>
      </p:pic>
    </p:spTree>
    <p:extLst>
      <p:ext uri="{BB962C8B-B14F-4D97-AF65-F5344CB8AC3E}">
        <p14:creationId xmlns:p14="http://schemas.microsoft.com/office/powerpoint/2010/main" val="51459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6" name="Straight Connector 15">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Rectangle 23">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19BCFB-AFF0-4E5A-E47A-166F26AAFC8D}"/>
              </a:ext>
            </a:extLst>
          </p:cNvPr>
          <p:cNvSpPr>
            <a:spLocks noGrp="1"/>
          </p:cNvSpPr>
          <p:nvPr>
            <p:ph type="title"/>
          </p:nvPr>
        </p:nvSpPr>
        <p:spPr>
          <a:xfrm>
            <a:off x="1057080" y="4333507"/>
            <a:ext cx="10071536" cy="929750"/>
          </a:xfrm>
        </p:spPr>
        <p:txBody>
          <a:bodyPr vert="horz" lIns="91440" tIns="45720" rIns="91440" bIns="45720" rtlCol="0" anchor="b">
            <a:normAutofit/>
          </a:bodyPr>
          <a:lstStyle/>
          <a:p>
            <a:pPr algn="ctr"/>
            <a:r>
              <a:rPr lang="en-US" sz="5200"/>
              <a:t>Neural Network</a:t>
            </a:r>
          </a:p>
        </p:txBody>
      </p:sp>
      <p:pic>
        <p:nvPicPr>
          <p:cNvPr id="8" name="Content Placeholder 7">
            <a:extLst>
              <a:ext uri="{FF2B5EF4-FFF2-40B4-BE49-F238E27FC236}">
                <a16:creationId xmlns:a16="http://schemas.microsoft.com/office/drawing/2014/main" id="{8DCB7C7D-113F-C0F9-E8CC-41A9F68D8A4A}"/>
              </a:ext>
            </a:extLst>
          </p:cNvPr>
          <p:cNvPicPr>
            <a:picLocks noGrp="1" noChangeAspect="1"/>
          </p:cNvPicPr>
          <p:nvPr>
            <p:ph sz="half" idx="2"/>
          </p:nvPr>
        </p:nvPicPr>
        <p:blipFill>
          <a:blip r:embed="rId3"/>
          <a:stretch>
            <a:fillRect/>
          </a:stretch>
        </p:blipFill>
        <p:spPr>
          <a:xfrm>
            <a:off x="897717" y="757669"/>
            <a:ext cx="5931800" cy="3306977"/>
          </a:xfrm>
          <a:prstGeom prst="rect">
            <a:avLst/>
          </a:prstGeom>
        </p:spPr>
      </p:pic>
      <p:pic>
        <p:nvPicPr>
          <p:cNvPr id="6" name="Content Placeholder 5">
            <a:extLst>
              <a:ext uri="{FF2B5EF4-FFF2-40B4-BE49-F238E27FC236}">
                <a16:creationId xmlns:a16="http://schemas.microsoft.com/office/drawing/2014/main" id="{28E01967-E79D-5BF1-89FF-DA26761EC5A2}"/>
              </a:ext>
            </a:extLst>
          </p:cNvPr>
          <p:cNvPicPr>
            <a:picLocks noGrp="1" noChangeAspect="1"/>
          </p:cNvPicPr>
          <p:nvPr>
            <p:ph sz="half" idx="1"/>
          </p:nvPr>
        </p:nvPicPr>
        <p:blipFill>
          <a:blip r:embed="rId4"/>
          <a:stretch>
            <a:fillRect/>
          </a:stretch>
        </p:blipFill>
        <p:spPr>
          <a:xfrm>
            <a:off x="7130770" y="954348"/>
            <a:ext cx="3518161" cy="2999232"/>
          </a:xfrm>
          <a:prstGeom prst="rect">
            <a:avLst/>
          </a:prstGeom>
        </p:spPr>
      </p:pic>
    </p:spTree>
    <p:extLst>
      <p:ext uri="{BB962C8B-B14F-4D97-AF65-F5344CB8AC3E}">
        <p14:creationId xmlns:p14="http://schemas.microsoft.com/office/powerpoint/2010/main" val="1189734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0C8E4-1B3F-FF99-692A-6BBD2D2820BF}"/>
              </a:ext>
            </a:extLst>
          </p:cNvPr>
          <p:cNvSpPr>
            <a:spLocks noGrp="1"/>
          </p:cNvSpPr>
          <p:nvPr>
            <p:ph type="title"/>
          </p:nvPr>
        </p:nvSpPr>
        <p:spPr/>
        <p:txBody>
          <a:bodyPr/>
          <a:lstStyle/>
          <a:p>
            <a:r>
              <a:rPr lang="en-US"/>
              <a:t>Models Comparison</a:t>
            </a:r>
          </a:p>
        </p:txBody>
      </p:sp>
      <p:pic>
        <p:nvPicPr>
          <p:cNvPr id="6" name="Content Placeholder 5">
            <a:extLst>
              <a:ext uri="{FF2B5EF4-FFF2-40B4-BE49-F238E27FC236}">
                <a16:creationId xmlns:a16="http://schemas.microsoft.com/office/drawing/2014/main" id="{04873487-54A9-B461-2363-E96E101F0C61}"/>
              </a:ext>
            </a:extLst>
          </p:cNvPr>
          <p:cNvPicPr>
            <a:picLocks noGrp="1" noChangeAspect="1"/>
          </p:cNvPicPr>
          <p:nvPr>
            <p:ph sz="half" idx="1"/>
          </p:nvPr>
        </p:nvPicPr>
        <p:blipFill>
          <a:blip r:embed="rId3"/>
          <a:stretch>
            <a:fillRect/>
          </a:stretch>
        </p:blipFill>
        <p:spPr>
          <a:xfrm>
            <a:off x="838200" y="1690688"/>
            <a:ext cx="5181600" cy="3338028"/>
          </a:xfrm>
        </p:spPr>
      </p:pic>
      <p:pic>
        <p:nvPicPr>
          <p:cNvPr id="8" name="Content Placeholder 7">
            <a:extLst>
              <a:ext uri="{FF2B5EF4-FFF2-40B4-BE49-F238E27FC236}">
                <a16:creationId xmlns:a16="http://schemas.microsoft.com/office/drawing/2014/main" id="{2293890D-9F47-4C2A-CD83-3BF3F70BF9B8}"/>
              </a:ext>
            </a:extLst>
          </p:cNvPr>
          <p:cNvPicPr>
            <a:picLocks noGrp="1" noChangeAspect="1"/>
          </p:cNvPicPr>
          <p:nvPr>
            <p:ph sz="half" idx="2"/>
          </p:nvPr>
        </p:nvPicPr>
        <p:blipFill>
          <a:blip r:embed="rId4"/>
          <a:stretch>
            <a:fillRect/>
          </a:stretch>
        </p:blipFill>
        <p:spPr>
          <a:xfrm>
            <a:off x="6172202" y="1695795"/>
            <a:ext cx="5181600" cy="3338028"/>
          </a:xfrm>
        </p:spPr>
      </p:pic>
      <p:graphicFrame>
        <p:nvGraphicFramePr>
          <p:cNvPr id="9" name="Table 8">
            <a:extLst>
              <a:ext uri="{FF2B5EF4-FFF2-40B4-BE49-F238E27FC236}">
                <a16:creationId xmlns:a16="http://schemas.microsoft.com/office/drawing/2014/main" id="{FF3117F0-701A-E5D4-F7A1-61039CA87A90}"/>
              </a:ext>
            </a:extLst>
          </p:cNvPr>
          <p:cNvGraphicFramePr>
            <a:graphicFrameLocks noGrp="1"/>
          </p:cNvGraphicFramePr>
          <p:nvPr>
            <p:extLst>
              <p:ext uri="{D42A27DB-BD31-4B8C-83A1-F6EECF244321}">
                <p14:modId xmlns:p14="http://schemas.microsoft.com/office/powerpoint/2010/main" val="4167661341"/>
              </p:ext>
            </p:extLst>
          </p:nvPr>
        </p:nvGraphicFramePr>
        <p:xfrm>
          <a:off x="3105341" y="5293487"/>
          <a:ext cx="5181600" cy="1199388"/>
        </p:xfrm>
        <a:graphic>
          <a:graphicData uri="http://schemas.openxmlformats.org/drawingml/2006/table">
            <a:tbl>
              <a:tblPr firstRow="1" bandRow="1">
                <a:tableStyleId>{5C22544A-7EE6-4342-B048-85BDC9FD1C3A}</a:tableStyleId>
              </a:tblPr>
              <a:tblGrid>
                <a:gridCol w="2214128">
                  <a:extLst>
                    <a:ext uri="{9D8B030D-6E8A-4147-A177-3AD203B41FA5}">
                      <a16:colId xmlns:a16="http://schemas.microsoft.com/office/drawing/2014/main" val="2762497912"/>
                    </a:ext>
                  </a:extLst>
                </a:gridCol>
                <a:gridCol w="822051">
                  <a:extLst>
                    <a:ext uri="{9D8B030D-6E8A-4147-A177-3AD203B41FA5}">
                      <a16:colId xmlns:a16="http://schemas.microsoft.com/office/drawing/2014/main" val="2485322419"/>
                    </a:ext>
                  </a:extLst>
                </a:gridCol>
                <a:gridCol w="2145421">
                  <a:extLst>
                    <a:ext uri="{9D8B030D-6E8A-4147-A177-3AD203B41FA5}">
                      <a16:colId xmlns:a16="http://schemas.microsoft.com/office/drawing/2014/main" val="4179333611"/>
                    </a:ext>
                  </a:extLst>
                </a:gridCol>
              </a:tblGrid>
              <a:tr h="0">
                <a:tc>
                  <a:txBody>
                    <a:bodyPr/>
                    <a:lstStyle/>
                    <a:p>
                      <a:pPr marL="0" marR="0">
                        <a:lnSpc>
                          <a:spcPct val="115000"/>
                        </a:lnSpc>
                        <a:spcAft>
                          <a:spcPts val="800"/>
                        </a:spcAft>
                        <a:buNone/>
                      </a:pPr>
                      <a:r>
                        <a:rPr lang="en-US" sz="1200" kern="100">
                          <a:effectLst/>
                        </a:rPr>
                        <a:t>Model</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AUC</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Average Precision</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230114558"/>
                  </a:ext>
                </a:extLst>
              </a:tr>
              <a:tr h="0">
                <a:tc>
                  <a:txBody>
                    <a:bodyPr/>
                    <a:lstStyle/>
                    <a:p>
                      <a:pPr marL="0" marR="0">
                        <a:lnSpc>
                          <a:spcPct val="115000"/>
                        </a:lnSpc>
                        <a:spcAft>
                          <a:spcPts val="800"/>
                        </a:spcAft>
                        <a:buNone/>
                      </a:pPr>
                      <a:r>
                        <a:rPr lang="en-US" sz="1200" kern="100">
                          <a:effectLst/>
                        </a:rPr>
                        <a:t>Logistic Regression</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0.532</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0.346</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693878411"/>
                  </a:ext>
                </a:extLst>
              </a:tr>
              <a:tr h="0">
                <a:tc>
                  <a:txBody>
                    <a:bodyPr/>
                    <a:lstStyle/>
                    <a:p>
                      <a:pPr marL="0" marR="0">
                        <a:lnSpc>
                          <a:spcPct val="115000"/>
                        </a:lnSpc>
                        <a:spcAft>
                          <a:spcPts val="800"/>
                        </a:spcAft>
                        <a:buNone/>
                      </a:pPr>
                      <a:r>
                        <a:rPr lang="en-US" sz="1200" kern="100">
                          <a:effectLst/>
                        </a:rPr>
                        <a:t>Decision Tree</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0.672</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0.445</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336151471"/>
                  </a:ext>
                </a:extLst>
              </a:tr>
              <a:tr h="0">
                <a:tc>
                  <a:txBody>
                    <a:bodyPr/>
                    <a:lstStyle/>
                    <a:p>
                      <a:pPr marL="0" marR="0">
                        <a:lnSpc>
                          <a:spcPct val="115000"/>
                        </a:lnSpc>
                        <a:spcAft>
                          <a:spcPts val="800"/>
                        </a:spcAft>
                        <a:buNone/>
                      </a:pPr>
                      <a:r>
                        <a:rPr lang="en-US" sz="1200" kern="100">
                          <a:effectLst/>
                        </a:rPr>
                        <a:t>Random Forest</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0.889</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0.824</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839342602"/>
                  </a:ext>
                </a:extLst>
              </a:tr>
              <a:tr h="0">
                <a:tc>
                  <a:txBody>
                    <a:bodyPr/>
                    <a:lstStyle/>
                    <a:p>
                      <a:pPr marL="0" marR="0">
                        <a:lnSpc>
                          <a:spcPct val="115000"/>
                        </a:lnSpc>
                        <a:spcAft>
                          <a:spcPts val="800"/>
                        </a:spcAft>
                        <a:buNone/>
                      </a:pPr>
                      <a:r>
                        <a:rPr lang="en-US" sz="1200" kern="100">
                          <a:effectLst/>
                        </a:rPr>
                        <a:t>XGBoost</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0.903</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0.817</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4222733190"/>
                  </a:ext>
                </a:extLst>
              </a:tr>
              <a:tr h="0">
                <a:tc>
                  <a:txBody>
                    <a:bodyPr/>
                    <a:lstStyle/>
                    <a:p>
                      <a:pPr marL="0" marR="0">
                        <a:lnSpc>
                          <a:spcPct val="115000"/>
                        </a:lnSpc>
                        <a:spcAft>
                          <a:spcPts val="800"/>
                        </a:spcAft>
                        <a:buNone/>
                      </a:pPr>
                      <a:r>
                        <a:rPr lang="en-US" sz="1200" kern="100">
                          <a:effectLst/>
                        </a:rPr>
                        <a:t>Neural Network</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0.810</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0.724</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823920899"/>
                  </a:ext>
                </a:extLst>
              </a:tr>
            </a:tbl>
          </a:graphicData>
        </a:graphic>
      </p:graphicFrame>
    </p:spTree>
    <p:extLst>
      <p:ext uri="{BB962C8B-B14F-4D97-AF65-F5344CB8AC3E}">
        <p14:creationId xmlns:p14="http://schemas.microsoft.com/office/powerpoint/2010/main" val="2773866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4" name="Rectangle 23">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ADA9BF-22D9-1AB6-37E2-79A1F1AEE355}"/>
              </a:ext>
            </a:extLst>
          </p:cNvPr>
          <p:cNvSpPr>
            <a:spLocks noGrp="1"/>
          </p:cNvSpPr>
          <p:nvPr>
            <p:ph type="title"/>
          </p:nvPr>
        </p:nvSpPr>
        <p:spPr>
          <a:xfrm>
            <a:off x="1099425" y="1238081"/>
            <a:ext cx="4709345" cy="962953"/>
          </a:xfrm>
        </p:spPr>
        <p:txBody>
          <a:bodyPr vert="horz" lIns="91440" tIns="45720" rIns="91440" bIns="45720" rtlCol="0" anchor="b">
            <a:normAutofit/>
          </a:bodyPr>
          <a:lstStyle/>
          <a:p>
            <a:r>
              <a:rPr lang="en-US" sz="2900" b="1"/>
              <a:t>Data Preprocessing Techniques</a:t>
            </a:r>
          </a:p>
        </p:txBody>
      </p:sp>
      <p:sp>
        <p:nvSpPr>
          <p:cNvPr id="29" name="Rectangle 2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009A87FC-2ABE-DCE2-7EA4-A34C3AF83D16}"/>
              </a:ext>
            </a:extLst>
          </p:cNvPr>
          <p:cNvSpPr>
            <a:spLocks noGrp="1"/>
          </p:cNvSpPr>
          <p:nvPr>
            <p:ph sz="half" idx="2"/>
          </p:nvPr>
        </p:nvSpPr>
        <p:spPr>
          <a:xfrm>
            <a:off x="1100736" y="2508105"/>
            <a:ext cx="4709345" cy="3632493"/>
          </a:xfrm>
        </p:spPr>
        <p:txBody>
          <a:bodyPr vert="horz" lIns="91440" tIns="45720" rIns="91440" bIns="45720" rtlCol="0" anchor="ctr">
            <a:normAutofit/>
          </a:bodyPr>
          <a:lstStyle/>
          <a:p>
            <a:r>
              <a:rPr lang="en-US" sz="2000"/>
              <a:t>Raw data cleaning using Python libraries.</a:t>
            </a:r>
          </a:p>
          <a:p>
            <a:r>
              <a:rPr lang="en-US" sz="2000"/>
              <a:t>Utilizes Pandas and NumPy for data manipulation.</a:t>
            </a:r>
          </a:p>
          <a:p>
            <a:r>
              <a:rPr lang="en-US" sz="2000"/>
              <a:t>Ensures data quality and consistency.</a:t>
            </a:r>
          </a:p>
          <a:p>
            <a:r>
              <a:rPr lang="en-US" sz="2000"/>
              <a:t>Prepares data for further analysis.</a:t>
            </a:r>
          </a:p>
        </p:txBody>
      </p:sp>
      <p:pic>
        <p:nvPicPr>
          <p:cNvPr id="5" name="Content Placeholder 4" descr="Vacuum cleaning carpet">
            <a:extLst>
              <a:ext uri="{FF2B5EF4-FFF2-40B4-BE49-F238E27FC236}">
                <a16:creationId xmlns:a16="http://schemas.microsoft.com/office/drawing/2014/main" id="{0796B556-49FE-4E4C-96B7-9D67143BF60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26289" r="4544"/>
          <a:stretch/>
        </p:blipFill>
        <p:spPr>
          <a:xfrm>
            <a:off x="6538366" y="1383738"/>
            <a:ext cx="4929098" cy="4756870"/>
          </a:xfrm>
          <a:prstGeom prst="rect">
            <a:avLst/>
          </a:prstGeom>
        </p:spPr>
      </p:pic>
    </p:spTree>
    <p:extLst>
      <p:ext uri="{BB962C8B-B14F-4D97-AF65-F5344CB8AC3E}">
        <p14:creationId xmlns:p14="http://schemas.microsoft.com/office/powerpoint/2010/main" val="2844407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A3EFD3-E5BF-3263-FEB9-35B2C0F5CAC1}"/>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b="1" kern="1200">
                <a:solidFill>
                  <a:schemeClr val="tx1"/>
                </a:solidFill>
                <a:latin typeface="+mj-lt"/>
                <a:ea typeface="+mj-ea"/>
                <a:cs typeface="+mj-cs"/>
              </a:rPr>
              <a:t>Feature Research Suggestions</a:t>
            </a:r>
            <a:endParaRPr lang="en-US" sz="4800" b="1"/>
          </a:p>
        </p:txBody>
      </p:sp>
      <p:sp>
        <p:nvSpPr>
          <p:cNvPr id="23" name="Rectangle 2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3521CDC0-6DC2-48C9-2529-07960E35E901}"/>
              </a:ext>
            </a:extLst>
          </p:cNvPr>
          <p:cNvSpPr>
            <a:spLocks noGrp="1"/>
          </p:cNvSpPr>
          <p:nvPr>
            <p:ph sz="half" idx="2"/>
          </p:nvPr>
        </p:nvSpPr>
        <p:spPr>
          <a:xfrm>
            <a:off x="793661" y="2599509"/>
            <a:ext cx="4530898" cy="3639450"/>
          </a:xfrm>
        </p:spPr>
        <p:txBody>
          <a:bodyPr vert="horz" lIns="91440" tIns="45720" rIns="91440" bIns="45720" rtlCol="0" anchor="ctr">
            <a:normAutofit/>
          </a:bodyPr>
          <a:lstStyle/>
          <a:p>
            <a:r>
              <a:rPr lang="en-US" sz="2000"/>
              <a:t>Explore user experience improvements for data visualization.</a:t>
            </a:r>
          </a:p>
          <a:p>
            <a:r>
              <a:rPr lang="en-US" sz="2000"/>
              <a:t>Investigate advanced predictive analytics techniques.</a:t>
            </a:r>
          </a:p>
          <a:p>
            <a:r>
              <a:rPr lang="en-US" sz="2000"/>
              <a:t>Analyze the impact of external factors on economic indicators.</a:t>
            </a:r>
          </a:p>
          <a:p>
            <a:r>
              <a:rPr lang="en-US" sz="2000"/>
              <a:t>Develop comprehensive user guides and documentation.</a:t>
            </a:r>
          </a:p>
          <a:p>
            <a:r>
              <a:rPr lang="en-US" sz="2000"/>
              <a:t>Gather feedback from stakeholders to refine features.</a:t>
            </a:r>
          </a:p>
          <a:p>
            <a:pPr marL="0" indent="0">
              <a:buNone/>
            </a:pPr>
            <a:endParaRPr lang="en-US" sz="2000"/>
          </a:p>
        </p:txBody>
      </p:sp>
      <p:pic>
        <p:nvPicPr>
          <p:cNvPr id="5" name="Content Placeholder 4" descr="Human eye seen through transparent digital chart">
            <a:extLst>
              <a:ext uri="{FF2B5EF4-FFF2-40B4-BE49-F238E27FC236}">
                <a16:creationId xmlns:a16="http://schemas.microsoft.com/office/drawing/2014/main" id="{FBC5D404-24B1-4F08-A868-4A03BB4C8A9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2384" r="18229" b="-3"/>
          <a:stretch/>
        </p:blipFill>
        <p:spPr>
          <a:xfrm>
            <a:off x="5911532" y="2484255"/>
            <a:ext cx="5150277" cy="3714244"/>
          </a:xfrm>
          <a:prstGeom prst="rect">
            <a:avLst/>
          </a:prstGeom>
        </p:spPr>
      </p:pic>
      <p:sp>
        <p:nvSpPr>
          <p:cNvPr id="25" name="Rectangle 2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5059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193936-9739-E630-6B60-299C8F306550}"/>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2400" b="1" i="0">
                <a:solidFill>
                  <a:srgbClr val="242424"/>
                </a:solidFill>
                <a:effectLst/>
                <a:latin typeface="Segoe UI" panose="020B0502040204020203" pitchFamily="34" charset="0"/>
              </a:rPr>
              <a:t>Major Data Challenge: Missing Data</a:t>
            </a:r>
            <a:endParaRPr lang="en-US" sz="5400" kern="1200">
              <a:solidFill>
                <a:schemeClr val="tx1"/>
              </a:solidFill>
              <a:latin typeface="+mj-lt"/>
              <a:ea typeface="+mj-ea"/>
              <a:cs typeface="+mj-cs"/>
            </a:endParaRP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number of people&#10;&#10;AI-generated content may be incorrect.">
            <a:extLst>
              <a:ext uri="{FF2B5EF4-FFF2-40B4-BE49-F238E27FC236}">
                <a16:creationId xmlns:a16="http://schemas.microsoft.com/office/drawing/2014/main" id="{2AA922B4-085E-927C-28D1-B7D3DC1E61A0}"/>
              </a:ext>
            </a:extLst>
          </p:cNvPr>
          <p:cNvPicPr>
            <a:picLocks noChangeAspect="1"/>
          </p:cNvPicPr>
          <p:nvPr/>
        </p:nvPicPr>
        <p:blipFill>
          <a:blip r:embed="rId3"/>
          <a:stretch>
            <a:fillRect/>
          </a:stretch>
        </p:blipFill>
        <p:spPr>
          <a:xfrm>
            <a:off x="5922492" y="680064"/>
            <a:ext cx="5536001" cy="5439119"/>
          </a:xfrm>
          <a:prstGeom prst="rect">
            <a:avLst/>
          </a:prstGeom>
        </p:spPr>
      </p:pic>
    </p:spTree>
    <p:extLst>
      <p:ext uri="{BB962C8B-B14F-4D97-AF65-F5344CB8AC3E}">
        <p14:creationId xmlns:p14="http://schemas.microsoft.com/office/powerpoint/2010/main" val="3603437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180DE06-7362-4888-AADA-7AADD57AC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FCB81C-B7CF-2752-FBEC-5176347C8E08}"/>
              </a:ext>
            </a:extLst>
          </p:cNvPr>
          <p:cNvSpPr>
            <a:spLocks noGrp="1"/>
          </p:cNvSpPr>
          <p:nvPr>
            <p:ph type="title"/>
          </p:nvPr>
        </p:nvSpPr>
        <p:spPr>
          <a:xfrm>
            <a:off x="8244305" y="2118387"/>
            <a:ext cx="3407890" cy="2331694"/>
          </a:xfrm>
        </p:spPr>
        <p:txBody>
          <a:bodyPr vert="horz" lIns="91440" tIns="45720" rIns="91440" bIns="45720" rtlCol="0" anchor="b">
            <a:normAutofit/>
          </a:bodyPr>
          <a:lstStyle/>
          <a:p>
            <a:r>
              <a:rPr lang="en-US" sz="6000" kern="1200">
                <a:solidFill>
                  <a:schemeClr val="tx1"/>
                </a:solidFill>
                <a:latin typeface="+mj-lt"/>
                <a:ea typeface="+mj-ea"/>
                <a:cs typeface="+mj-cs"/>
              </a:rPr>
              <a:t>Economic Indicators</a:t>
            </a:r>
          </a:p>
        </p:txBody>
      </p:sp>
      <p:grpSp>
        <p:nvGrpSpPr>
          <p:cNvPr id="27" name="Group 26">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28" name="Straight Connector 27">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372533"/>
            <a:ext cx="6116779"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924551D-F5D8-898F-0FA8-FEDB2E3550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55" y="0"/>
            <a:ext cx="7106077" cy="6857365"/>
          </a:xfrm>
          <a:prstGeom prst="rect">
            <a:avLst/>
          </a:prstGeom>
        </p:spPr>
      </p:pic>
    </p:spTree>
    <p:extLst>
      <p:ext uri="{BB962C8B-B14F-4D97-AF65-F5344CB8AC3E}">
        <p14:creationId xmlns:p14="http://schemas.microsoft.com/office/powerpoint/2010/main" val="363954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4" name="Rectangle 2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58BD16-184A-38D2-BB5F-25A82053BAEE}"/>
              </a:ext>
            </a:extLst>
          </p:cNvPr>
          <p:cNvSpPr>
            <a:spLocks noGrp="1"/>
          </p:cNvSpPr>
          <p:nvPr>
            <p:ph type="title"/>
          </p:nvPr>
        </p:nvSpPr>
        <p:spPr>
          <a:xfrm>
            <a:off x="1043631" y="809898"/>
            <a:ext cx="10173010" cy="1554480"/>
          </a:xfrm>
        </p:spPr>
        <p:txBody>
          <a:bodyPr vert="horz" lIns="91440" tIns="45720" rIns="91440" bIns="45720" rtlCol="0" anchor="ctr">
            <a:normAutofit/>
          </a:bodyPr>
          <a:lstStyle/>
          <a:p>
            <a:r>
              <a:rPr lang="en-US" sz="4800" b="1"/>
              <a:t>Exploratory Data Analysis (EDA)</a:t>
            </a:r>
            <a:endParaRPr lang="en-US" sz="4800" b="1" kern="1200">
              <a:solidFill>
                <a:schemeClr val="tx1"/>
              </a:solidFill>
              <a:latin typeface="+mj-lt"/>
              <a:ea typeface="+mj-ea"/>
              <a:cs typeface="+mj-cs"/>
            </a:endParaRPr>
          </a:p>
        </p:txBody>
      </p:sp>
      <p:cxnSp>
        <p:nvCxnSpPr>
          <p:cNvPr id="30" name="Straight Connector 2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7" name="Content Placeholder 3">
            <a:extLst>
              <a:ext uri="{FF2B5EF4-FFF2-40B4-BE49-F238E27FC236}">
                <a16:creationId xmlns:a16="http://schemas.microsoft.com/office/drawing/2014/main" id="{8D7826C6-E90B-4D83-DFC0-7C96CDE33BF7}"/>
              </a:ext>
            </a:extLst>
          </p:cNvPr>
          <p:cNvGraphicFramePr>
            <a:graphicFrameLocks noGrp="1"/>
          </p:cNvGraphicFramePr>
          <p:nvPr>
            <p:ph sz="half" idx="1"/>
            <p:extLst>
              <p:ext uri="{D42A27DB-BD31-4B8C-83A1-F6EECF244321}">
                <p14:modId xmlns:p14="http://schemas.microsoft.com/office/powerpoint/2010/main" val="114141703"/>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6123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13" name="Rectangle 12">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9A4B688-112E-629E-5AE9-78281BFA03EE}"/>
              </a:ext>
            </a:extLst>
          </p:cNvPr>
          <p:cNvPicPr>
            <a:picLocks noChangeAspect="1"/>
          </p:cNvPicPr>
          <p:nvPr/>
        </p:nvPicPr>
        <p:blipFill>
          <a:blip r:embed="rId3"/>
          <a:srcRect b="15048"/>
          <a:stretch/>
        </p:blipFill>
        <p:spPr>
          <a:xfrm>
            <a:off x="838200" y="704765"/>
            <a:ext cx="10628376" cy="5440003"/>
          </a:xfrm>
          <a:prstGeom prst="rect">
            <a:avLst/>
          </a:prstGeom>
        </p:spPr>
      </p:pic>
    </p:spTree>
    <p:extLst>
      <p:ext uri="{BB962C8B-B14F-4D97-AF65-F5344CB8AC3E}">
        <p14:creationId xmlns:p14="http://schemas.microsoft.com/office/powerpoint/2010/main" val="2496062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784DA-4759-2B16-C24D-33FEE470618C}"/>
              </a:ext>
            </a:extLst>
          </p:cNvPr>
          <p:cNvSpPr>
            <a:spLocks noGrp="1"/>
          </p:cNvSpPr>
          <p:nvPr>
            <p:ph type="title"/>
          </p:nvPr>
        </p:nvSpPr>
        <p:spPr/>
        <p:txBody>
          <a:bodyPr/>
          <a:lstStyle/>
          <a:p>
            <a:r>
              <a:rPr lang="en-US"/>
              <a:t>High Income Countries</a:t>
            </a:r>
          </a:p>
        </p:txBody>
      </p:sp>
      <p:graphicFrame>
        <p:nvGraphicFramePr>
          <p:cNvPr id="10" name="Content Placeholder 9">
            <a:extLst>
              <a:ext uri="{FF2B5EF4-FFF2-40B4-BE49-F238E27FC236}">
                <a16:creationId xmlns:a16="http://schemas.microsoft.com/office/drawing/2014/main" id="{D06D703D-61CA-5A7F-A64C-EFBB9328FE7A}"/>
              </a:ext>
            </a:extLst>
          </p:cNvPr>
          <p:cNvGraphicFramePr>
            <a:graphicFrameLocks noGrp="1"/>
          </p:cNvGraphicFramePr>
          <p:nvPr>
            <p:ph sz="half" idx="1"/>
            <p:extLst>
              <p:ext uri="{D42A27DB-BD31-4B8C-83A1-F6EECF244321}">
                <p14:modId xmlns:p14="http://schemas.microsoft.com/office/powerpoint/2010/main" val="946168857"/>
              </p:ext>
            </p:extLst>
          </p:nvPr>
        </p:nvGraphicFramePr>
        <p:xfrm>
          <a:off x="838200" y="1581831"/>
          <a:ext cx="6291943" cy="4481505"/>
        </p:xfrm>
        <a:graphic>
          <a:graphicData uri="http://schemas.openxmlformats.org/drawingml/2006/table">
            <a:tbl>
              <a:tblPr firstRow="1" bandRow="1"/>
              <a:tblGrid>
                <a:gridCol w="1469299">
                  <a:extLst>
                    <a:ext uri="{9D8B030D-6E8A-4147-A177-3AD203B41FA5}">
                      <a16:colId xmlns:a16="http://schemas.microsoft.com/office/drawing/2014/main" val="984325783"/>
                    </a:ext>
                  </a:extLst>
                </a:gridCol>
                <a:gridCol w="1356256">
                  <a:extLst>
                    <a:ext uri="{9D8B030D-6E8A-4147-A177-3AD203B41FA5}">
                      <a16:colId xmlns:a16="http://schemas.microsoft.com/office/drawing/2014/main" val="2526804353"/>
                    </a:ext>
                  </a:extLst>
                </a:gridCol>
                <a:gridCol w="1726165">
                  <a:extLst>
                    <a:ext uri="{9D8B030D-6E8A-4147-A177-3AD203B41FA5}">
                      <a16:colId xmlns:a16="http://schemas.microsoft.com/office/drawing/2014/main" val="2199011630"/>
                    </a:ext>
                  </a:extLst>
                </a:gridCol>
                <a:gridCol w="1740223">
                  <a:extLst>
                    <a:ext uri="{9D8B030D-6E8A-4147-A177-3AD203B41FA5}">
                      <a16:colId xmlns:a16="http://schemas.microsoft.com/office/drawing/2014/main" val="2170957567"/>
                    </a:ext>
                  </a:extLst>
                </a:gridCol>
              </a:tblGrid>
              <a:tr h="213405">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American Samoa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Andorra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Antigua and Barbuda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Aruba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566738906"/>
                  </a:ext>
                </a:extLst>
              </a:tr>
              <a:tr h="213405">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Australia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Austria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Bahamas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Bahrain</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788429530"/>
                  </a:ext>
                </a:extLst>
              </a:tr>
              <a:tr h="213405">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Barbados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Belgium</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Bermuda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British Virgin Islands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4100068646"/>
                  </a:ext>
                </a:extLst>
              </a:tr>
              <a:tr h="213405">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Brunei Darussalam</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Bulgaria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Canada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Cayman Islands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499669063"/>
                  </a:ext>
                </a:extLst>
              </a:tr>
              <a:tr h="213405">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Channel Islands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Chile</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Croatia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Curaçao</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908476225"/>
                  </a:ext>
                </a:extLst>
              </a:tr>
              <a:tr h="213405">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Cyprus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Czechia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Denmark</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Estonia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1226511394"/>
                  </a:ext>
                </a:extLst>
              </a:tr>
              <a:tr h="213405">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Faroe Islands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Finland</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France</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French Polynesia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948752194"/>
                  </a:ext>
                </a:extLst>
              </a:tr>
              <a:tr h="213405">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Germany</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Gibraltar</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Greece</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Greenland</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569773517"/>
                  </a:ext>
                </a:extLst>
              </a:tr>
              <a:tr h="213405">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Guam</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Guyana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Hong Kong</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Hungary</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624387997"/>
                  </a:ext>
                </a:extLst>
              </a:tr>
              <a:tr h="213405">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Iceland</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Ireland</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Isle of Man</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Israel</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108335229"/>
                  </a:ext>
                </a:extLst>
              </a:tr>
              <a:tr h="213405">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Italy</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Japan</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Korea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Kuwait</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553848931"/>
                  </a:ext>
                </a:extLst>
              </a:tr>
              <a:tr h="213405">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Latvia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Liechtenstein</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Lithuania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Luxembourg</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1468329046"/>
                  </a:ext>
                </a:extLst>
              </a:tr>
              <a:tr h="213405">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Macao</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Malta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Monaco</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Nauru</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806643238"/>
                  </a:ext>
                </a:extLst>
              </a:tr>
              <a:tr h="213405">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Netherlands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New Caledonia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New Zealand</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Northern Mariana Islands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2835834825"/>
                  </a:ext>
                </a:extLst>
              </a:tr>
              <a:tr h="213405">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Norway</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Oman</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Palau</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Panama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073460745"/>
                  </a:ext>
                </a:extLst>
              </a:tr>
              <a:tr h="213405">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Poland</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Portugal</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Puerto Rico</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Qatar</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830746900"/>
                  </a:ext>
                </a:extLst>
              </a:tr>
              <a:tr h="213405">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Romania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Russian Federation</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San Marino</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Saudi Arabia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770321452"/>
                  </a:ext>
                </a:extLst>
              </a:tr>
              <a:tr h="213405">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Seychelles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Singapore</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Sint Maarten (Dutch part)</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Slovak Republic</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4109780218"/>
                  </a:ext>
                </a:extLst>
              </a:tr>
              <a:tr h="213405">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Slovenia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Spain</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St. Kitts and Nevis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St. Martin (French part)</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510336007"/>
                  </a:ext>
                </a:extLst>
              </a:tr>
              <a:tr h="213405">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Sweden</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Switzerland</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Trinidad and Tobago</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Turks and Caicos Islands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079031610"/>
                  </a:ext>
                </a:extLst>
              </a:tr>
              <a:tr h="213405">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United Arab Emirates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United Kingdom</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United States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Uruguay</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52560642"/>
                  </a:ext>
                </a:extLst>
              </a:tr>
            </a:tbl>
          </a:graphicData>
        </a:graphic>
      </p:graphicFrame>
      <p:pic>
        <p:nvPicPr>
          <p:cNvPr id="8" name="Content Placeholder 7" descr="A green and orange rectangular bars&#10;&#10;AI-generated content may be incorrect.">
            <a:extLst>
              <a:ext uri="{FF2B5EF4-FFF2-40B4-BE49-F238E27FC236}">
                <a16:creationId xmlns:a16="http://schemas.microsoft.com/office/drawing/2014/main" id="{69FEACA5-B7C4-F724-44A9-C7D1D1F779F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24058" y="1790949"/>
            <a:ext cx="4147457" cy="4063268"/>
          </a:xfrm>
        </p:spPr>
      </p:pic>
    </p:spTree>
    <p:extLst>
      <p:ext uri="{BB962C8B-B14F-4D97-AF65-F5344CB8AC3E}">
        <p14:creationId xmlns:p14="http://schemas.microsoft.com/office/powerpoint/2010/main" val="3488509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e chart with different colored circles&#10;&#10;AI-generated content may be incorrect.">
            <a:extLst>
              <a:ext uri="{FF2B5EF4-FFF2-40B4-BE49-F238E27FC236}">
                <a16:creationId xmlns:a16="http://schemas.microsoft.com/office/drawing/2014/main" id="{7B9E19FA-DB84-9F0E-6FC0-FBB77C129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610" y="1536160"/>
            <a:ext cx="10472217" cy="2879860"/>
          </a:xfrm>
          <a:prstGeom prst="rect">
            <a:avLst/>
          </a:prstGeom>
        </p:spPr>
      </p:pic>
      <p:sp>
        <p:nvSpPr>
          <p:cNvPr id="21" name="Right Triangle 2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24639-5A51-729D-E878-0A5FCE49CFD9}"/>
              </a:ext>
            </a:extLst>
          </p:cNvPr>
          <p:cNvSpPr>
            <a:spLocks noGrp="1"/>
          </p:cNvSpPr>
          <p:nvPr>
            <p:ph type="title"/>
          </p:nvPr>
        </p:nvSpPr>
        <p:spPr>
          <a:xfrm>
            <a:off x="641774" y="4767072"/>
            <a:ext cx="10905053" cy="1113033"/>
          </a:xfrm>
        </p:spPr>
        <p:txBody>
          <a:bodyPr vert="horz" lIns="91440" tIns="45720" rIns="91440" bIns="45720" rtlCol="0" anchor="b">
            <a:normAutofit/>
          </a:bodyPr>
          <a:lstStyle/>
          <a:p>
            <a:r>
              <a:rPr lang="en-US" sz="5600" kern="1200">
                <a:solidFill>
                  <a:schemeClr val="tx1"/>
                </a:solidFill>
                <a:latin typeface="+mj-lt"/>
                <a:ea typeface="+mj-ea"/>
                <a:cs typeface="+mj-cs"/>
              </a:rPr>
              <a:t>Changes in Income Level Distribution</a:t>
            </a:r>
          </a:p>
        </p:txBody>
      </p:sp>
    </p:spTree>
    <p:extLst>
      <p:ext uri="{BB962C8B-B14F-4D97-AF65-F5344CB8AC3E}">
        <p14:creationId xmlns:p14="http://schemas.microsoft.com/office/powerpoint/2010/main" val="26094177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TM04033919[[fn=Circuit]]</Template>
  <TotalTime>672</TotalTime>
  <Words>2618</Words>
  <Application>Microsoft Office PowerPoint</Application>
  <PresentationFormat>Widescreen</PresentationFormat>
  <Paragraphs>245</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Aptos</vt:lpstr>
      <vt:lpstr>Aptos Display</vt:lpstr>
      <vt:lpstr>Arial</vt:lpstr>
      <vt:lpstr>Segoe UI</vt:lpstr>
      <vt:lpstr>Times New Roman</vt:lpstr>
      <vt:lpstr>Office Theme</vt:lpstr>
      <vt:lpstr>The Impact of Economic Indicators on National Income</vt:lpstr>
      <vt:lpstr>Data Collection Process</vt:lpstr>
      <vt:lpstr>Data Preprocessing Techniques</vt:lpstr>
      <vt:lpstr>Major Data Challenge: Missing Data</vt:lpstr>
      <vt:lpstr>Economic Indicators</vt:lpstr>
      <vt:lpstr>Exploratory Data Analysis (EDA)</vt:lpstr>
      <vt:lpstr>PowerPoint Presentation</vt:lpstr>
      <vt:lpstr>High Income Countries</vt:lpstr>
      <vt:lpstr>Changes in Income Level Distribution</vt:lpstr>
      <vt:lpstr>PowerPoint Presentation</vt:lpstr>
      <vt:lpstr>PowerPoint Presentation</vt:lpstr>
      <vt:lpstr>GDP Distribution from 2021 to 2023</vt:lpstr>
      <vt:lpstr>GDP Growth for Different Income Levels</vt:lpstr>
      <vt:lpstr>Income Level and GDP Growth</vt:lpstr>
      <vt:lpstr>Inflation Rates by Income Levels for 2021 to 2023</vt:lpstr>
      <vt:lpstr>Income Level vs Inflation Rate</vt:lpstr>
      <vt:lpstr>GDP Rate and Inflation Rate by Income Level</vt:lpstr>
      <vt:lpstr>Inflation Rate and GDP from 2021 to 2023</vt:lpstr>
      <vt:lpstr>Military Spending</vt:lpstr>
      <vt:lpstr>Government Education Spending Impact</vt:lpstr>
      <vt:lpstr>Foreign Investment </vt:lpstr>
      <vt:lpstr>Clustering Countries Based on Economic Indicators</vt:lpstr>
      <vt:lpstr>Machine Learning Model Development</vt:lpstr>
      <vt:lpstr>Logistic Regression</vt:lpstr>
      <vt:lpstr>Decision Tree</vt:lpstr>
      <vt:lpstr>Random Forest</vt:lpstr>
      <vt:lpstr>XG Boost</vt:lpstr>
      <vt:lpstr>Neural Network</vt:lpstr>
      <vt:lpstr>Models Comparison</vt:lpstr>
      <vt:lpstr>Feature Research Suggestions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Ida Karimi</dc:creator>
  <cp:lastModifiedBy>Ida Karimi</cp:lastModifiedBy>
  <cp:revision>2</cp:revision>
  <dcterms:created xsi:type="dcterms:W3CDTF">2025-04-13T19:42:23Z</dcterms:created>
  <dcterms:modified xsi:type="dcterms:W3CDTF">2025-04-21T22:20:24Z</dcterms:modified>
</cp:coreProperties>
</file>